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6edbab9a0646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230a95054b4cae"/>
  </p:sldMasterIdLst>
  <p:sldIdLst>
    <p:sldId xmlns:r="http://schemas.openxmlformats.org/officeDocument/2006/relationships" id="256" r:id="Rd2de3c9fae084ee3"/>
    <p:sldId xmlns:r="http://schemas.openxmlformats.org/officeDocument/2006/relationships" id="257" r:id="R27f60d3d9dda48da"/>
    <p:sldId xmlns:r="http://schemas.openxmlformats.org/officeDocument/2006/relationships" id="258" r:id="R2627157775114d3b"/>
    <p:sldId xmlns:r="http://schemas.openxmlformats.org/officeDocument/2006/relationships" id="259" r:id="Rbdf5ea8f5eda4097"/>
    <p:sldId xmlns:r="http://schemas.openxmlformats.org/officeDocument/2006/relationships" id="260" r:id="R10346304e68d4d08"/>
    <p:sldId xmlns:r="http://schemas.openxmlformats.org/officeDocument/2006/relationships" id="261" r:id="R60332b0a0c73444f"/>
    <p:sldId xmlns:r="http://schemas.openxmlformats.org/officeDocument/2006/relationships" id="262" r:id="R6f5823c31a1e40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30a95054b4cae" /><Relationship Type="http://schemas.openxmlformats.org/officeDocument/2006/relationships/slide" Target="/ppt/slides/slide1.xml" Id="Rd2de3c9fae084ee3" /><Relationship Type="http://schemas.openxmlformats.org/officeDocument/2006/relationships/slide" Target="/ppt/slides/slide2.xml" Id="R27f60d3d9dda48da" /><Relationship Type="http://schemas.openxmlformats.org/officeDocument/2006/relationships/slide" Target="/ppt/slides/slide3.xml" Id="R2627157775114d3b" /><Relationship Type="http://schemas.openxmlformats.org/officeDocument/2006/relationships/slide" Target="/ppt/slides/slide4.xml" Id="Rbdf5ea8f5eda4097" /><Relationship Type="http://schemas.openxmlformats.org/officeDocument/2006/relationships/slide" Target="/ppt/slides/slide5.xml" Id="R10346304e68d4d08" /><Relationship Type="http://schemas.openxmlformats.org/officeDocument/2006/relationships/slide" Target="/ppt/slides/slide6.xml" Id="R60332b0a0c73444f" /><Relationship Type="http://schemas.openxmlformats.org/officeDocument/2006/relationships/slide" Target="/ppt/slides/slide7.xml" Id="R6f5823c31a1e40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e1b9317e44e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5151fcf2241f7" /><Relationship Type="http://schemas.openxmlformats.org/officeDocument/2006/relationships/theme" Target="/ppt/slideMasters/theme/theme1.xml" Id="R1cf5ef8e2aa441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75151fcf2241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6134687d547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85799443d4c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763ce303742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560a77c0648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7db0839fc42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a51dd2ba342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560ba97ff4a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SANDBERG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SANDBERG RÅDGIVNING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322 707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456 245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SANDBERG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Høyensalgata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932 460 882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SANDBERG RÅDGIVNING AS</a:t>
            </a:r>
          </a:p>
        </p:txBody>
      </p:sp>
    </p:spTree>
  </p:cSld>
  <p:clrMapOvr>
    <a:masterClrMapping xmlns:a="http://schemas.openxmlformats.org/drawingml/2006/main"/>
  </p:clrMapOvr>
</p:sld>
</file>