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0ac2d8303a46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e1e46ddac64f6a"/>
  </p:sldMasterIdLst>
  <p:sldIdLst>
    <p:sldId xmlns:r="http://schemas.openxmlformats.org/officeDocument/2006/relationships" id="256" r:id="R4a91feec84e54ce9"/>
    <p:sldId xmlns:r="http://schemas.openxmlformats.org/officeDocument/2006/relationships" id="257" r:id="Rc488c4cc6f234260"/>
    <p:sldId xmlns:r="http://schemas.openxmlformats.org/officeDocument/2006/relationships" id="258" r:id="Rc5ec53eb9b55487e"/>
    <p:sldId xmlns:r="http://schemas.openxmlformats.org/officeDocument/2006/relationships" id="259" r:id="R866c2d8d04a24082"/>
    <p:sldId xmlns:r="http://schemas.openxmlformats.org/officeDocument/2006/relationships" id="260" r:id="R036ab0c0e8984183"/>
    <p:sldId xmlns:r="http://schemas.openxmlformats.org/officeDocument/2006/relationships" id="261" r:id="R4577fe19de124569"/>
    <p:sldId xmlns:r="http://schemas.openxmlformats.org/officeDocument/2006/relationships" id="262" r:id="Re71470d4e9a148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1e46ddac64f6a" /><Relationship Type="http://schemas.openxmlformats.org/officeDocument/2006/relationships/slide" Target="/ppt/slides/slide1.xml" Id="R4a91feec84e54ce9" /><Relationship Type="http://schemas.openxmlformats.org/officeDocument/2006/relationships/slide" Target="/ppt/slides/slide2.xml" Id="Rc488c4cc6f234260" /><Relationship Type="http://schemas.openxmlformats.org/officeDocument/2006/relationships/slide" Target="/ppt/slides/slide3.xml" Id="Rc5ec53eb9b55487e" /><Relationship Type="http://schemas.openxmlformats.org/officeDocument/2006/relationships/slide" Target="/ppt/slides/slide4.xml" Id="R866c2d8d04a24082" /><Relationship Type="http://schemas.openxmlformats.org/officeDocument/2006/relationships/slide" Target="/ppt/slides/slide5.xml" Id="R036ab0c0e8984183" /><Relationship Type="http://schemas.openxmlformats.org/officeDocument/2006/relationships/slide" Target="/ppt/slides/slide6.xml" Id="R4577fe19de124569" /><Relationship Type="http://schemas.openxmlformats.org/officeDocument/2006/relationships/slide" Target="/ppt/slides/slide7.xml" Id="Re71470d4e9a148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f30acdacd4c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25a8a28994cf9" /><Relationship Type="http://schemas.openxmlformats.org/officeDocument/2006/relationships/theme" Target="/ppt/slideMasters/theme/theme1.xml" Id="R44809ba4508643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025a8a2899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bc8bef46048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706b199bc4d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d18cda07943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437dc46e4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86e5a22274c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5417861734c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78f89613441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AOI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AOI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21 907 481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131 276 354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333 573 562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ARKLOW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VISTASOL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932 465 701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