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68d9ea50a34476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c32361562e640e9"/>
  </p:sldMasterIdLst>
  <p:sldIdLst>
    <p:sldId xmlns:r="http://schemas.openxmlformats.org/officeDocument/2006/relationships" id="256" r:id="R61cf01ec6f764fbf"/>
    <p:sldId xmlns:r="http://schemas.openxmlformats.org/officeDocument/2006/relationships" id="257" r:id="R238f0751bbad43d3"/>
    <p:sldId xmlns:r="http://schemas.openxmlformats.org/officeDocument/2006/relationships" id="258" r:id="Rd2f19bfad288481f"/>
    <p:sldId xmlns:r="http://schemas.openxmlformats.org/officeDocument/2006/relationships" id="259" r:id="R431bc17d1f564a98"/>
    <p:sldId xmlns:r="http://schemas.openxmlformats.org/officeDocument/2006/relationships" id="260" r:id="R2fff90f716884c08"/>
    <p:sldId xmlns:r="http://schemas.openxmlformats.org/officeDocument/2006/relationships" id="261" r:id="Rc91c804b9b9c4832"/>
    <p:sldId xmlns:r="http://schemas.openxmlformats.org/officeDocument/2006/relationships" id="262" r:id="R69eda3a3ccc245f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32361562e640e9" /><Relationship Type="http://schemas.openxmlformats.org/officeDocument/2006/relationships/slide" Target="/ppt/slides/slide1.xml" Id="R61cf01ec6f764fbf" /><Relationship Type="http://schemas.openxmlformats.org/officeDocument/2006/relationships/slide" Target="/ppt/slides/slide2.xml" Id="R238f0751bbad43d3" /><Relationship Type="http://schemas.openxmlformats.org/officeDocument/2006/relationships/slide" Target="/ppt/slides/slide3.xml" Id="Rd2f19bfad288481f" /><Relationship Type="http://schemas.openxmlformats.org/officeDocument/2006/relationships/slide" Target="/ppt/slides/slide4.xml" Id="R431bc17d1f564a98" /><Relationship Type="http://schemas.openxmlformats.org/officeDocument/2006/relationships/slide" Target="/ppt/slides/slide5.xml" Id="R2fff90f716884c08" /><Relationship Type="http://schemas.openxmlformats.org/officeDocument/2006/relationships/slide" Target="/ppt/slides/slide6.xml" Id="Rc91c804b9b9c4832" /><Relationship Type="http://schemas.openxmlformats.org/officeDocument/2006/relationships/slide" Target="/ppt/slides/slide7.xml" Id="R69eda3a3ccc245f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d207dc14e84cd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4bade4e81643d4" /><Relationship Type="http://schemas.openxmlformats.org/officeDocument/2006/relationships/theme" Target="/ppt/slideMasters/theme/theme1.xml" Id="R30b7c490058f4f7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d4bade4e81643d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53b78a8a7040a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710fade3fd4ee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0d3e2518844ad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b201db68e9443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fd76834ad64cf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2cea8e496a468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c0030884f24fd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THE REAL ANDY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 REAL ANDY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THE REAL ANDY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 REAL ANDY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 REAL ANDY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 REAL ANDY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−9 661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63 325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179 563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318 201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 REAL ANDY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 EIA STEPHANSEN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 REAL ANDY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Andrea Eia Stephansen, John Colletts allé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0852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932 474 360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 REAL ANDY AS</a:t>
            </a:r>
          </a:p>
        </p:txBody>
      </p:sp>
    </p:spTree>
  </p:cSld>
  <p:clrMapOvr>
    <a:masterClrMapping xmlns:a="http://schemas.openxmlformats.org/drawingml/2006/main"/>
  </p:clrMapOvr>
</p:sld>
</file>