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2102cf7ea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ddc38536447e7"/>
  </p:sldMasterIdLst>
  <p:sldIdLst>
    <p:sldId xmlns:r="http://schemas.openxmlformats.org/officeDocument/2006/relationships" id="256" r:id="R257f213fad5443fe"/>
    <p:sldId xmlns:r="http://schemas.openxmlformats.org/officeDocument/2006/relationships" id="257" r:id="R93a97eb114d347d5"/>
    <p:sldId xmlns:r="http://schemas.openxmlformats.org/officeDocument/2006/relationships" id="258" r:id="R2b1ef092fc3149e4"/>
    <p:sldId xmlns:r="http://schemas.openxmlformats.org/officeDocument/2006/relationships" id="259" r:id="Rf55f4ce56a4d49be"/>
    <p:sldId xmlns:r="http://schemas.openxmlformats.org/officeDocument/2006/relationships" id="260" r:id="Rf1192c0e528b4b42"/>
    <p:sldId xmlns:r="http://schemas.openxmlformats.org/officeDocument/2006/relationships" id="261" r:id="Re9e59d94e1b8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ddc38536447e7" /><Relationship Type="http://schemas.openxmlformats.org/officeDocument/2006/relationships/slide" Target="/ppt/slides/slide1.xml" Id="R257f213fad5443fe" /><Relationship Type="http://schemas.openxmlformats.org/officeDocument/2006/relationships/slide" Target="/ppt/slides/slide2.xml" Id="R93a97eb114d347d5" /><Relationship Type="http://schemas.openxmlformats.org/officeDocument/2006/relationships/slide" Target="/ppt/slides/slide3.xml" Id="R2b1ef092fc3149e4" /><Relationship Type="http://schemas.openxmlformats.org/officeDocument/2006/relationships/slide" Target="/ppt/slides/slide4.xml" Id="Rf55f4ce56a4d49be" /><Relationship Type="http://schemas.openxmlformats.org/officeDocument/2006/relationships/slide" Target="/ppt/slides/slide5.xml" Id="Rf1192c0e528b4b42" /><Relationship Type="http://schemas.openxmlformats.org/officeDocument/2006/relationships/slide" Target="/ppt/slides/slide6.xml" Id="Re9e59d94e1b8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289d0273a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5819c9b4943b7" /><Relationship Type="http://schemas.openxmlformats.org/officeDocument/2006/relationships/theme" Target="/ppt/slideMasters/theme/theme1.xml" Id="R7dc6c7ab2834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5819c9b49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d2a5863f2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fa78bc038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4be1148d0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f20eed50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351f31328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e83f1a9c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BAKKE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BAKKE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932 481 340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