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7412cb25bc42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eb43bc25f24c77"/>
  </p:sldMasterIdLst>
  <p:sldIdLst>
    <p:sldId xmlns:r="http://schemas.openxmlformats.org/officeDocument/2006/relationships" id="256" r:id="R30aee7976d7b4f3d"/>
    <p:sldId xmlns:r="http://schemas.openxmlformats.org/officeDocument/2006/relationships" id="257" r:id="R2e4ee1918c0e41b9"/>
    <p:sldId xmlns:r="http://schemas.openxmlformats.org/officeDocument/2006/relationships" id="258" r:id="R8c31c602b38d413f"/>
    <p:sldId xmlns:r="http://schemas.openxmlformats.org/officeDocument/2006/relationships" id="259" r:id="R80bfc590b9fc4662"/>
    <p:sldId xmlns:r="http://schemas.openxmlformats.org/officeDocument/2006/relationships" id="260" r:id="Rd144f892977f488c"/>
    <p:sldId xmlns:r="http://schemas.openxmlformats.org/officeDocument/2006/relationships" id="261" r:id="Rc0b17cb2437246f2"/>
    <p:sldId xmlns:r="http://schemas.openxmlformats.org/officeDocument/2006/relationships" id="262" r:id="R6b403dfa20ef4e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b43bc25f24c77" /><Relationship Type="http://schemas.openxmlformats.org/officeDocument/2006/relationships/slide" Target="/ppt/slides/slide1.xml" Id="R30aee7976d7b4f3d" /><Relationship Type="http://schemas.openxmlformats.org/officeDocument/2006/relationships/slide" Target="/ppt/slides/slide2.xml" Id="R2e4ee1918c0e41b9" /><Relationship Type="http://schemas.openxmlformats.org/officeDocument/2006/relationships/slide" Target="/ppt/slides/slide3.xml" Id="R8c31c602b38d413f" /><Relationship Type="http://schemas.openxmlformats.org/officeDocument/2006/relationships/slide" Target="/ppt/slides/slide4.xml" Id="R80bfc590b9fc4662" /><Relationship Type="http://schemas.openxmlformats.org/officeDocument/2006/relationships/slide" Target="/ppt/slides/slide5.xml" Id="Rd144f892977f488c" /><Relationship Type="http://schemas.openxmlformats.org/officeDocument/2006/relationships/slide" Target="/ppt/slides/slide6.xml" Id="Rc0b17cb2437246f2" /><Relationship Type="http://schemas.openxmlformats.org/officeDocument/2006/relationships/slide" Target="/ppt/slides/slide7.xml" Id="R6b403dfa20ef4e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458ad9198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c98c5ba27450c" /><Relationship Type="http://schemas.openxmlformats.org/officeDocument/2006/relationships/theme" Target="/ppt/slideMasters/theme/theme1.xml" Id="Rd0fde88c9d4a48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6c98c5ba2745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588121ff048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b225bef5a49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6686055be43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dad40819a4a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d407c29b641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71574883942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41b7550174d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987 497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12 021 285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12 618 110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CHRISTINA HELENE WERNER-HJELMELAND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Christina Werner-Hjelmeland, Frognerseterveien 1K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932 528 258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CHRISTINA INVEST AS</a:t>
            </a:r>
          </a:p>
        </p:txBody>
      </p:sp>
    </p:spTree>
  </p:cSld>
  <p:clrMapOvr>
    <a:masterClrMapping xmlns:a="http://schemas.openxmlformats.org/drawingml/2006/main"/>
  </p:clrMapOvr>
</p:sld>
</file>