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8927e56ac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d170fcfdb4135"/>
  </p:sldMasterIdLst>
  <p:sldIdLst>
    <p:sldId xmlns:r="http://schemas.openxmlformats.org/officeDocument/2006/relationships" id="256" r:id="Rda3d6b771a884c65"/>
    <p:sldId xmlns:r="http://schemas.openxmlformats.org/officeDocument/2006/relationships" id="257" r:id="R2ab902420ef74642"/>
    <p:sldId xmlns:r="http://schemas.openxmlformats.org/officeDocument/2006/relationships" id="258" r:id="Rc351516e0c86432e"/>
    <p:sldId xmlns:r="http://schemas.openxmlformats.org/officeDocument/2006/relationships" id="259" r:id="R18386d37110345ce"/>
    <p:sldId xmlns:r="http://schemas.openxmlformats.org/officeDocument/2006/relationships" id="260" r:id="R075f9be0d8d545ab"/>
    <p:sldId xmlns:r="http://schemas.openxmlformats.org/officeDocument/2006/relationships" id="261" r:id="R4b09cc0c6e344e61"/>
    <p:sldId xmlns:r="http://schemas.openxmlformats.org/officeDocument/2006/relationships" id="262" r:id="R756147be7de9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d170fcfdb4135" /><Relationship Type="http://schemas.openxmlformats.org/officeDocument/2006/relationships/slide" Target="/ppt/slides/slide1.xml" Id="Rda3d6b771a884c65" /><Relationship Type="http://schemas.openxmlformats.org/officeDocument/2006/relationships/slide" Target="/ppt/slides/slide2.xml" Id="R2ab902420ef74642" /><Relationship Type="http://schemas.openxmlformats.org/officeDocument/2006/relationships/slide" Target="/ppt/slides/slide3.xml" Id="Rc351516e0c86432e" /><Relationship Type="http://schemas.openxmlformats.org/officeDocument/2006/relationships/slide" Target="/ppt/slides/slide4.xml" Id="R18386d37110345ce" /><Relationship Type="http://schemas.openxmlformats.org/officeDocument/2006/relationships/slide" Target="/ppt/slides/slide5.xml" Id="R075f9be0d8d545ab" /><Relationship Type="http://schemas.openxmlformats.org/officeDocument/2006/relationships/slide" Target="/ppt/slides/slide6.xml" Id="R4b09cc0c6e344e61" /><Relationship Type="http://schemas.openxmlformats.org/officeDocument/2006/relationships/slide" Target="/ppt/slides/slide7.xml" Id="R756147be7de9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c260fb2e1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a1218aee24615" /><Relationship Type="http://schemas.openxmlformats.org/officeDocument/2006/relationships/theme" Target="/ppt/slideMasters/theme/theme1.xml" Id="R04c5b3e2f24e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a1218aee2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e5e87f51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1d930c8b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1f19b8bbe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8345733d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3355adb0e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dc0497cce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77e8a40ce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−858 525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1 670 547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PLAY CAPITAL AS  –  36,6 %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JAHOLMEN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AKSO HOLDING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WESMANN HAWKINS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932 543 729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