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f5b514b7e49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36be3cef04bfe"/>
  </p:sldMasterIdLst>
  <p:sldIdLst>
    <p:sldId xmlns:r="http://schemas.openxmlformats.org/officeDocument/2006/relationships" id="256" r:id="R302320c01caa4203"/>
    <p:sldId xmlns:r="http://schemas.openxmlformats.org/officeDocument/2006/relationships" id="257" r:id="R6917b71c7d404c95"/>
    <p:sldId xmlns:r="http://schemas.openxmlformats.org/officeDocument/2006/relationships" id="258" r:id="Rd35736afc2dd43fc"/>
    <p:sldId xmlns:r="http://schemas.openxmlformats.org/officeDocument/2006/relationships" id="259" r:id="Ra54a20371c2e48a8"/>
    <p:sldId xmlns:r="http://schemas.openxmlformats.org/officeDocument/2006/relationships" id="260" r:id="Re99d1ec26669492f"/>
    <p:sldId xmlns:r="http://schemas.openxmlformats.org/officeDocument/2006/relationships" id="261" r:id="R9187907ea1e7428a"/>
    <p:sldId xmlns:r="http://schemas.openxmlformats.org/officeDocument/2006/relationships" id="262" r:id="Rd19b05c2e9e040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36be3cef04bfe" /><Relationship Type="http://schemas.openxmlformats.org/officeDocument/2006/relationships/slide" Target="/ppt/slides/slide1.xml" Id="R302320c01caa4203" /><Relationship Type="http://schemas.openxmlformats.org/officeDocument/2006/relationships/slide" Target="/ppt/slides/slide2.xml" Id="R6917b71c7d404c95" /><Relationship Type="http://schemas.openxmlformats.org/officeDocument/2006/relationships/slide" Target="/ppt/slides/slide3.xml" Id="Rd35736afc2dd43fc" /><Relationship Type="http://schemas.openxmlformats.org/officeDocument/2006/relationships/slide" Target="/ppt/slides/slide4.xml" Id="Ra54a20371c2e48a8" /><Relationship Type="http://schemas.openxmlformats.org/officeDocument/2006/relationships/slide" Target="/ppt/slides/slide5.xml" Id="Re99d1ec26669492f" /><Relationship Type="http://schemas.openxmlformats.org/officeDocument/2006/relationships/slide" Target="/ppt/slides/slide6.xml" Id="R9187907ea1e7428a" /><Relationship Type="http://schemas.openxmlformats.org/officeDocument/2006/relationships/slide" Target="/ppt/slides/slide7.xml" Id="Rd19b05c2e9e040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7d2a224df45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8999f880b4c97" /><Relationship Type="http://schemas.openxmlformats.org/officeDocument/2006/relationships/theme" Target="/ppt/slideMasters/theme/theme1.xml" Id="R5df3f823430b46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b8999f880b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cf91952ca4d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376141c6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2d238aa9541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f55f5b2f3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9febe8e9441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6cdb60899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46d9815ea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AURE JANSEN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AURE JANSEN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465 448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AURE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Gammelveien 207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8252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932 553 880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AURE JANSEN AS</a:t>
            </a:r>
          </a:p>
        </p:txBody>
      </p:sp>
    </p:spTree>
  </p:cSld>
  <p:clrMapOvr>
    <a:masterClrMapping xmlns:a="http://schemas.openxmlformats.org/drawingml/2006/main"/>
  </p:clrMapOvr>
</p:sld>
</file>