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9ba3b8d7604c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8f220d300a47fe"/>
  </p:sldMasterIdLst>
  <p:sldIdLst>
    <p:sldId xmlns:r="http://schemas.openxmlformats.org/officeDocument/2006/relationships" id="256" r:id="R4b14b783647b4a08"/>
    <p:sldId xmlns:r="http://schemas.openxmlformats.org/officeDocument/2006/relationships" id="257" r:id="R934609e6abc5440a"/>
    <p:sldId xmlns:r="http://schemas.openxmlformats.org/officeDocument/2006/relationships" id="258" r:id="Radc374f0879243a4"/>
    <p:sldId xmlns:r="http://schemas.openxmlformats.org/officeDocument/2006/relationships" id="259" r:id="R1ca9a1e07a2e41ce"/>
    <p:sldId xmlns:r="http://schemas.openxmlformats.org/officeDocument/2006/relationships" id="260" r:id="Ra57b5f9720a54358"/>
    <p:sldId xmlns:r="http://schemas.openxmlformats.org/officeDocument/2006/relationships" id="261" r:id="Rdb3dc375d90f496d"/>
    <p:sldId xmlns:r="http://schemas.openxmlformats.org/officeDocument/2006/relationships" id="262" r:id="R729920eb5fb8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f220d300a47fe" /><Relationship Type="http://schemas.openxmlformats.org/officeDocument/2006/relationships/slide" Target="/ppt/slides/slide1.xml" Id="R4b14b783647b4a08" /><Relationship Type="http://schemas.openxmlformats.org/officeDocument/2006/relationships/slide" Target="/ppt/slides/slide2.xml" Id="R934609e6abc5440a" /><Relationship Type="http://schemas.openxmlformats.org/officeDocument/2006/relationships/slide" Target="/ppt/slides/slide3.xml" Id="Radc374f0879243a4" /><Relationship Type="http://schemas.openxmlformats.org/officeDocument/2006/relationships/slide" Target="/ppt/slides/slide4.xml" Id="R1ca9a1e07a2e41ce" /><Relationship Type="http://schemas.openxmlformats.org/officeDocument/2006/relationships/slide" Target="/ppt/slides/slide5.xml" Id="Ra57b5f9720a54358" /><Relationship Type="http://schemas.openxmlformats.org/officeDocument/2006/relationships/slide" Target="/ppt/slides/slide6.xml" Id="Rdb3dc375d90f496d" /><Relationship Type="http://schemas.openxmlformats.org/officeDocument/2006/relationships/slide" Target="/ppt/slides/slide7.xml" Id="R729920eb5fb8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cae6cac514a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ea6ae0bfc4621" /><Relationship Type="http://schemas.openxmlformats.org/officeDocument/2006/relationships/theme" Target="/ppt/slideMasters/theme/theme1.xml" Id="R95f558610ccb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ea6ae0bfc46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08ad08898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9fde9fc1f44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06e6e0a53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327d4c50243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7d721727b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6bd3299b04e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199eb9c27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BONINI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BONINI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1 786 342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ELISABETH WERNER STENBERG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Guldbergs vei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932 558 378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