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0a66283fd743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aa641f67014d5a"/>
  </p:sldMasterIdLst>
  <p:sldIdLst>
    <p:sldId xmlns:r="http://schemas.openxmlformats.org/officeDocument/2006/relationships" id="256" r:id="R0f3978512b2e42c1"/>
    <p:sldId xmlns:r="http://schemas.openxmlformats.org/officeDocument/2006/relationships" id="257" r:id="Rf767efc780734682"/>
    <p:sldId xmlns:r="http://schemas.openxmlformats.org/officeDocument/2006/relationships" id="258" r:id="R9dc4123ce26c48e1"/>
    <p:sldId xmlns:r="http://schemas.openxmlformats.org/officeDocument/2006/relationships" id="259" r:id="Rebe258e344fb4ce5"/>
    <p:sldId xmlns:r="http://schemas.openxmlformats.org/officeDocument/2006/relationships" id="260" r:id="Rcbd925c4a61f41d6"/>
    <p:sldId xmlns:r="http://schemas.openxmlformats.org/officeDocument/2006/relationships" id="261" r:id="R22f6f20b9d294db1"/>
    <p:sldId xmlns:r="http://schemas.openxmlformats.org/officeDocument/2006/relationships" id="262" r:id="R6ebfb687a3bb42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aa641f67014d5a" /><Relationship Type="http://schemas.openxmlformats.org/officeDocument/2006/relationships/slide" Target="/ppt/slides/slide1.xml" Id="R0f3978512b2e42c1" /><Relationship Type="http://schemas.openxmlformats.org/officeDocument/2006/relationships/slide" Target="/ppt/slides/slide2.xml" Id="Rf767efc780734682" /><Relationship Type="http://schemas.openxmlformats.org/officeDocument/2006/relationships/slide" Target="/ppt/slides/slide3.xml" Id="R9dc4123ce26c48e1" /><Relationship Type="http://schemas.openxmlformats.org/officeDocument/2006/relationships/slide" Target="/ppt/slides/slide4.xml" Id="Rebe258e344fb4ce5" /><Relationship Type="http://schemas.openxmlformats.org/officeDocument/2006/relationships/slide" Target="/ppt/slides/slide5.xml" Id="Rcbd925c4a61f41d6" /><Relationship Type="http://schemas.openxmlformats.org/officeDocument/2006/relationships/slide" Target="/ppt/slides/slide6.xml" Id="R22f6f20b9d294db1" /><Relationship Type="http://schemas.openxmlformats.org/officeDocument/2006/relationships/slide" Target="/ppt/slides/slide7.xml" Id="R6ebfb687a3bb42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9fd8b671ea4f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43769195b451b" /><Relationship Type="http://schemas.openxmlformats.org/officeDocument/2006/relationships/theme" Target="/ppt/slideMasters/theme/theme1.xml" Id="R977b385792004d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443769195b45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1b04bed3841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8ff2abd154d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21fd7c02b43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bbd5b88384f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22b93405c45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cdd175b0e44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46b07665d4a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MILTON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MILTON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−178 777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41 329 198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53 016 569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63 418 030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EMILA INVEST AS  –  22,2 %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MYLER INVEST AS  –  22,2 %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TOMMIE INVEST AS  –  22,2 %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EMILA INVEST AS  –  11,1 %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MYLER INVEST AS  –  11,1 %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TOMMIE INVEST AS  –  11,1 %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932 581 353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MILTON INVEST AS</a:t>
            </a:r>
          </a:p>
        </p:txBody>
      </p:sp>
    </p:spTree>
  </p:cSld>
  <p:clrMapOvr>
    <a:masterClrMapping xmlns:a="http://schemas.openxmlformats.org/drawingml/2006/main"/>
  </p:clrMapOvr>
</p:sld>
</file>