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ddec181ec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3b98dad584d7b"/>
  </p:sldMasterIdLst>
  <p:sldIdLst>
    <p:sldId xmlns:r="http://schemas.openxmlformats.org/officeDocument/2006/relationships" id="256" r:id="R305a5e5cd9d2441e"/>
    <p:sldId xmlns:r="http://schemas.openxmlformats.org/officeDocument/2006/relationships" id="257" r:id="Rbf5fd85bea90458b"/>
    <p:sldId xmlns:r="http://schemas.openxmlformats.org/officeDocument/2006/relationships" id="258" r:id="R3a9bf822ebb64a66"/>
    <p:sldId xmlns:r="http://schemas.openxmlformats.org/officeDocument/2006/relationships" id="259" r:id="Re01d5459a93f4ec6"/>
    <p:sldId xmlns:r="http://schemas.openxmlformats.org/officeDocument/2006/relationships" id="260" r:id="R463e810e9e554ff3"/>
    <p:sldId xmlns:r="http://schemas.openxmlformats.org/officeDocument/2006/relationships" id="261" r:id="Re5b2f477b6ff4b4b"/>
    <p:sldId xmlns:r="http://schemas.openxmlformats.org/officeDocument/2006/relationships" id="262" r:id="R4c09386b3416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3b98dad584d7b" /><Relationship Type="http://schemas.openxmlformats.org/officeDocument/2006/relationships/slide" Target="/ppt/slides/slide1.xml" Id="R305a5e5cd9d2441e" /><Relationship Type="http://schemas.openxmlformats.org/officeDocument/2006/relationships/slide" Target="/ppt/slides/slide2.xml" Id="Rbf5fd85bea90458b" /><Relationship Type="http://schemas.openxmlformats.org/officeDocument/2006/relationships/slide" Target="/ppt/slides/slide3.xml" Id="R3a9bf822ebb64a66" /><Relationship Type="http://schemas.openxmlformats.org/officeDocument/2006/relationships/slide" Target="/ppt/slides/slide4.xml" Id="Re01d5459a93f4ec6" /><Relationship Type="http://schemas.openxmlformats.org/officeDocument/2006/relationships/slide" Target="/ppt/slides/slide5.xml" Id="R463e810e9e554ff3" /><Relationship Type="http://schemas.openxmlformats.org/officeDocument/2006/relationships/slide" Target="/ppt/slides/slide6.xml" Id="Re5b2f477b6ff4b4b" /><Relationship Type="http://schemas.openxmlformats.org/officeDocument/2006/relationships/slide" Target="/ppt/slides/slide7.xml" Id="R4c09386b3416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9e0f493de45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7b429d9444100" /><Relationship Type="http://schemas.openxmlformats.org/officeDocument/2006/relationships/theme" Target="/ppt/slideMasters/theme/theme1.xml" Id="R8851db0ba6d8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7b429d944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485e296b9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97aeeaf2a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0515e19fd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49a024e9945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45f5942c749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de90b1250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956331dc2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MAJOMINE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MAJOMINE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7 539 772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12 227 851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ELIN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Botnavegen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6104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solstoreide@gmail.com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932 581 868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MAJOMINE AS</a:t>
            </a:r>
          </a:p>
        </p:txBody>
      </p:sp>
    </p:spTree>
  </p:cSld>
  <p:clrMapOvr>
    <a:masterClrMapping xmlns:a="http://schemas.openxmlformats.org/drawingml/2006/main"/>
  </p:clrMapOvr>
</p:sld>
</file>