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74e39fb56a40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5873a9c0e44c9"/>
  </p:sldMasterIdLst>
  <p:sldIdLst>
    <p:sldId xmlns:r="http://schemas.openxmlformats.org/officeDocument/2006/relationships" id="256" r:id="R94370e4d76734b69"/>
    <p:sldId xmlns:r="http://schemas.openxmlformats.org/officeDocument/2006/relationships" id="257" r:id="R65b829f64d3c4c86"/>
    <p:sldId xmlns:r="http://schemas.openxmlformats.org/officeDocument/2006/relationships" id="258" r:id="R2fe00aef85e24057"/>
    <p:sldId xmlns:r="http://schemas.openxmlformats.org/officeDocument/2006/relationships" id="259" r:id="R163f18dfe6dc4305"/>
    <p:sldId xmlns:r="http://schemas.openxmlformats.org/officeDocument/2006/relationships" id="260" r:id="R3d65729ba3804d05"/>
    <p:sldId xmlns:r="http://schemas.openxmlformats.org/officeDocument/2006/relationships" id="261" r:id="Re7c203c42d084a2a"/>
    <p:sldId xmlns:r="http://schemas.openxmlformats.org/officeDocument/2006/relationships" id="262" r:id="Rb51dd2dd55444e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5873a9c0e44c9" /><Relationship Type="http://schemas.openxmlformats.org/officeDocument/2006/relationships/slide" Target="/ppt/slides/slide1.xml" Id="R94370e4d76734b69" /><Relationship Type="http://schemas.openxmlformats.org/officeDocument/2006/relationships/slide" Target="/ppt/slides/slide2.xml" Id="R65b829f64d3c4c86" /><Relationship Type="http://schemas.openxmlformats.org/officeDocument/2006/relationships/slide" Target="/ppt/slides/slide3.xml" Id="R2fe00aef85e24057" /><Relationship Type="http://schemas.openxmlformats.org/officeDocument/2006/relationships/slide" Target="/ppt/slides/slide4.xml" Id="R163f18dfe6dc4305" /><Relationship Type="http://schemas.openxmlformats.org/officeDocument/2006/relationships/slide" Target="/ppt/slides/slide5.xml" Id="R3d65729ba3804d05" /><Relationship Type="http://schemas.openxmlformats.org/officeDocument/2006/relationships/slide" Target="/ppt/slides/slide6.xml" Id="Re7c203c42d084a2a" /><Relationship Type="http://schemas.openxmlformats.org/officeDocument/2006/relationships/slide" Target="/ppt/slides/slide7.xml" Id="Rb51dd2dd55444e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e23b2a05b4d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417d6ee134e72" /><Relationship Type="http://schemas.openxmlformats.org/officeDocument/2006/relationships/theme" Target="/ppt/slideMasters/theme/theme1.xml" Id="Rdb01d204f8a64a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1417d6ee13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d679e95fa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ed86c54e2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bdfeb7d40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598012bc7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4c7859ebb42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aa951f5ec40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cba1ba7b749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