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b04098b19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08d27a60d4aba"/>
  </p:sldMasterIdLst>
  <p:sldIdLst>
    <p:sldId xmlns:r="http://schemas.openxmlformats.org/officeDocument/2006/relationships" id="256" r:id="R189c7c8fb84642df"/>
    <p:sldId xmlns:r="http://schemas.openxmlformats.org/officeDocument/2006/relationships" id="257" r:id="Rac9252dff0db44da"/>
    <p:sldId xmlns:r="http://schemas.openxmlformats.org/officeDocument/2006/relationships" id="258" r:id="R4522575571204b80"/>
    <p:sldId xmlns:r="http://schemas.openxmlformats.org/officeDocument/2006/relationships" id="259" r:id="Rb77428bc97be4867"/>
    <p:sldId xmlns:r="http://schemas.openxmlformats.org/officeDocument/2006/relationships" id="260" r:id="R21f4ebfe373f45e3"/>
    <p:sldId xmlns:r="http://schemas.openxmlformats.org/officeDocument/2006/relationships" id="261" r:id="Rf4df5a0a51c9418d"/>
    <p:sldId xmlns:r="http://schemas.openxmlformats.org/officeDocument/2006/relationships" id="262" r:id="R79b039a22ab3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08d27a60d4aba" /><Relationship Type="http://schemas.openxmlformats.org/officeDocument/2006/relationships/slide" Target="/ppt/slides/slide1.xml" Id="R189c7c8fb84642df" /><Relationship Type="http://schemas.openxmlformats.org/officeDocument/2006/relationships/slide" Target="/ppt/slides/slide2.xml" Id="Rac9252dff0db44da" /><Relationship Type="http://schemas.openxmlformats.org/officeDocument/2006/relationships/slide" Target="/ppt/slides/slide3.xml" Id="R4522575571204b80" /><Relationship Type="http://schemas.openxmlformats.org/officeDocument/2006/relationships/slide" Target="/ppt/slides/slide4.xml" Id="Rb77428bc97be4867" /><Relationship Type="http://schemas.openxmlformats.org/officeDocument/2006/relationships/slide" Target="/ppt/slides/slide5.xml" Id="R21f4ebfe373f45e3" /><Relationship Type="http://schemas.openxmlformats.org/officeDocument/2006/relationships/slide" Target="/ppt/slides/slide6.xml" Id="Rf4df5a0a51c9418d" /><Relationship Type="http://schemas.openxmlformats.org/officeDocument/2006/relationships/slide" Target="/ppt/slides/slide7.xml" Id="R79b039a22ab3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112b5bfab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b75e4f2ae46dc" /><Relationship Type="http://schemas.openxmlformats.org/officeDocument/2006/relationships/theme" Target="/ppt/slideMasters/theme/theme1.xml" Id="R3bc5d9f0a8fa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b75e4f2ae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aeb251b35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1f4aff8cd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e28915d59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6101da3b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f9ad7308c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0e3ab252d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c6290c19b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ATLASIAN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ATLASIAN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8 722 274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25 459 509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30 338 692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SPANDOW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SPANDOW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Hansens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932 594 013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