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7a13b5ecb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00c8d6a41e4248"/>
  </p:sldMasterIdLst>
  <p:sldIdLst>
    <p:sldId xmlns:r="http://schemas.openxmlformats.org/officeDocument/2006/relationships" id="256" r:id="Rf555407b873348f8"/>
    <p:sldId xmlns:r="http://schemas.openxmlformats.org/officeDocument/2006/relationships" id="257" r:id="R61cc4ae97669421e"/>
    <p:sldId xmlns:r="http://schemas.openxmlformats.org/officeDocument/2006/relationships" id="258" r:id="R4df95460706c42f3"/>
    <p:sldId xmlns:r="http://schemas.openxmlformats.org/officeDocument/2006/relationships" id="259" r:id="R95ea0624e1b84eee"/>
    <p:sldId xmlns:r="http://schemas.openxmlformats.org/officeDocument/2006/relationships" id="260" r:id="R1fe272e01b114812"/>
    <p:sldId xmlns:r="http://schemas.openxmlformats.org/officeDocument/2006/relationships" id="261" r:id="R76795ae069134d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0c8d6a41e4248" /><Relationship Type="http://schemas.openxmlformats.org/officeDocument/2006/relationships/slide" Target="/ppt/slides/slide1.xml" Id="Rf555407b873348f8" /><Relationship Type="http://schemas.openxmlformats.org/officeDocument/2006/relationships/slide" Target="/ppt/slides/slide2.xml" Id="R61cc4ae97669421e" /><Relationship Type="http://schemas.openxmlformats.org/officeDocument/2006/relationships/slide" Target="/ppt/slides/slide3.xml" Id="R4df95460706c42f3" /><Relationship Type="http://schemas.openxmlformats.org/officeDocument/2006/relationships/slide" Target="/ppt/slides/slide4.xml" Id="R95ea0624e1b84eee" /><Relationship Type="http://schemas.openxmlformats.org/officeDocument/2006/relationships/slide" Target="/ppt/slides/slide5.xml" Id="R1fe272e01b114812" /><Relationship Type="http://schemas.openxmlformats.org/officeDocument/2006/relationships/slide" Target="/ppt/slides/slide6.xml" Id="R76795ae069134d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5c0f5347d41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023165c454d79" /><Relationship Type="http://schemas.openxmlformats.org/officeDocument/2006/relationships/theme" Target="/ppt/slideMasters/theme/theme1.xml" Id="R3b6f299f99c64c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f023165c454d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3e721e9fe40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a8c7e0bcf4e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0dc3679bb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9e7510b2741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182c24c6242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834b6620c43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