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7a1a4580a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64da92a174a52"/>
  </p:sldMasterIdLst>
  <p:sldIdLst>
    <p:sldId xmlns:r="http://schemas.openxmlformats.org/officeDocument/2006/relationships" id="256" r:id="R43a121a3118b464b"/>
    <p:sldId xmlns:r="http://schemas.openxmlformats.org/officeDocument/2006/relationships" id="257" r:id="R8a607b52b72b4184"/>
    <p:sldId xmlns:r="http://schemas.openxmlformats.org/officeDocument/2006/relationships" id="258" r:id="R38ea21ed464a42a6"/>
    <p:sldId xmlns:r="http://schemas.openxmlformats.org/officeDocument/2006/relationships" id="259" r:id="R6172a03848e14517"/>
    <p:sldId xmlns:r="http://schemas.openxmlformats.org/officeDocument/2006/relationships" id="260" r:id="R559961fe58f946df"/>
    <p:sldId xmlns:r="http://schemas.openxmlformats.org/officeDocument/2006/relationships" id="261" r:id="R8703c0e1fc5e48bd"/>
    <p:sldId xmlns:r="http://schemas.openxmlformats.org/officeDocument/2006/relationships" id="262" r:id="Re09ca19465b0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64da92a174a52" /><Relationship Type="http://schemas.openxmlformats.org/officeDocument/2006/relationships/slide" Target="/ppt/slides/slide1.xml" Id="R43a121a3118b464b" /><Relationship Type="http://schemas.openxmlformats.org/officeDocument/2006/relationships/slide" Target="/ppt/slides/slide2.xml" Id="R8a607b52b72b4184" /><Relationship Type="http://schemas.openxmlformats.org/officeDocument/2006/relationships/slide" Target="/ppt/slides/slide3.xml" Id="R38ea21ed464a42a6" /><Relationship Type="http://schemas.openxmlformats.org/officeDocument/2006/relationships/slide" Target="/ppt/slides/slide4.xml" Id="R6172a03848e14517" /><Relationship Type="http://schemas.openxmlformats.org/officeDocument/2006/relationships/slide" Target="/ppt/slides/slide5.xml" Id="R559961fe58f946df" /><Relationship Type="http://schemas.openxmlformats.org/officeDocument/2006/relationships/slide" Target="/ppt/slides/slide6.xml" Id="R8703c0e1fc5e48bd" /><Relationship Type="http://schemas.openxmlformats.org/officeDocument/2006/relationships/slide" Target="/ppt/slides/slide7.xml" Id="Re09ca19465b0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ca6d99370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710ea8c04576" /><Relationship Type="http://schemas.openxmlformats.org/officeDocument/2006/relationships/theme" Target="/ppt/slideMasters/theme/theme1.xml" Id="R3a196391dcbe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d710ea8c0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94a15a9f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432a6c9d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ea2293da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e75cc181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d7d6e30d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cd577ce7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18051d2a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