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0e9f74b9d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d7c2f214d4f4c"/>
  </p:sldMasterIdLst>
  <p:sldIdLst>
    <p:sldId xmlns:r="http://schemas.openxmlformats.org/officeDocument/2006/relationships" id="256" r:id="Ra38f795050484d5a"/>
    <p:sldId xmlns:r="http://schemas.openxmlformats.org/officeDocument/2006/relationships" id="257" r:id="Rc7d7f648e9094a34"/>
    <p:sldId xmlns:r="http://schemas.openxmlformats.org/officeDocument/2006/relationships" id="258" r:id="R319712cb60044b4c"/>
    <p:sldId xmlns:r="http://schemas.openxmlformats.org/officeDocument/2006/relationships" id="259" r:id="Rd7842967a73e4e47"/>
    <p:sldId xmlns:r="http://schemas.openxmlformats.org/officeDocument/2006/relationships" id="260" r:id="Re666196a39fd4f19"/>
    <p:sldId xmlns:r="http://schemas.openxmlformats.org/officeDocument/2006/relationships" id="261" r:id="R0bfcd3910d1b4617"/>
    <p:sldId xmlns:r="http://schemas.openxmlformats.org/officeDocument/2006/relationships" id="262" r:id="Rd99b62c2010b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d7c2f214d4f4c" /><Relationship Type="http://schemas.openxmlformats.org/officeDocument/2006/relationships/slide" Target="/ppt/slides/slide1.xml" Id="Ra38f795050484d5a" /><Relationship Type="http://schemas.openxmlformats.org/officeDocument/2006/relationships/slide" Target="/ppt/slides/slide2.xml" Id="Rc7d7f648e9094a34" /><Relationship Type="http://schemas.openxmlformats.org/officeDocument/2006/relationships/slide" Target="/ppt/slides/slide3.xml" Id="R319712cb60044b4c" /><Relationship Type="http://schemas.openxmlformats.org/officeDocument/2006/relationships/slide" Target="/ppt/slides/slide4.xml" Id="Rd7842967a73e4e47" /><Relationship Type="http://schemas.openxmlformats.org/officeDocument/2006/relationships/slide" Target="/ppt/slides/slide5.xml" Id="Re666196a39fd4f19" /><Relationship Type="http://schemas.openxmlformats.org/officeDocument/2006/relationships/slide" Target="/ppt/slides/slide6.xml" Id="R0bfcd3910d1b4617" /><Relationship Type="http://schemas.openxmlformats.org/officeDocument/2006/relationships/slide" Target="/ppt/slides/slide7.xml" Id="Rd99b62c2010b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12461d41b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5ccf96c1472f" /><Relationship Type="http://schemas.openxmlformats.org/officeDocument/2006/relationships/theme" Target="/ppt/slideMasters/theme/theme1.xml" Id="R580f3a10b4d3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d5ccf96c1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7dc4c734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cc6d3491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072258e8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1cbecabf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5df92b65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4aefe79e2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e25e425e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STS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STS ENGINEERING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TANGEN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Nygards veg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STS ENGINEERING AS</a:t>
            </a:r>
          </a:p>
        </p:txBody>
      </p:sp>
    </p:spTree>
  </p:cSld>
  <p:clrMapOvr>
    <a:masterClrMapping xmlns:a="http://schemas.openxmlformats.org/drawingml/2006/main"/>
  </p:clrMapOvr>
</p:sld>
</file>