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5d4baf4e9440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7af10a65204657"/>
  </p:sldMasterIdLst>
  <p:sldIdLst>
    <p:sldId xmlns:r="http://schemas.openxmlformats.org/officeDocument/2006/relationships" id="256" r:id="R90ca9361fffd4700"/>
    <p:sldId xmlns:r="http://schemas.openxmlformats.org/officeDocument/2006/relationships" id="257" r:id="R8639980830ca4d18"/>
    <p:sldId xmlns:r="http://schemas.openxmlformats.org/officeDocument/2006/relationships" id="258" r:id="Rcd1a76a5d24144a1"/>
    <p:sldId xmlns:r="http://schemas.openxmlformats.org/officeDocument/2006/relationships" id="259" r:id="R7cb155e05ee64851"/>
    <p:sldId xmlns:r="http://schemas.openxmlformats.org/officeDocument/2006/relationships" id="260" r:id="R2f2428cd0bac4133"/>
    <p:sldId xmlns:r="http://schemas.openxmlformats.org/officeDocument/2006/relationships" id="261" r:id="R4115352b738c4ab8"/>
    <p:sldId xmlns:r="http://schemas.openxmlformats.org/officeDocument/2006/relationships" id="262" r:id="R9b1cc05a71cb47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7af10a65204657" /><Relationship Type="http://schemas.openxmlformats.org/officeDocument/2006/relationships/slide" Target="/ppt/slides/slide1.xml" Id="R90ca9361fffd4700" /><Relationship Type="http://schemas.openxmlformats.org/officeDocument/2006/relationships/slide" Target="/ppt/slides/slide2.xml" Id="R8639980830ca4d18" /><Relationship Type="http://schemas.openxmlformats.org/officeDocument/2006/relationships/slide" Target="/ppt/slides/slide3.xml" Id="Rcd1a76a5d24144a1" /><Relationship Type="http://schemas.openxmlformats.org/officeDocument/2006/relationships/slide" Target="/ppt/slides/slide4.xml" Id="R7cb155e05ee64851" /><Relationship Type="http://schemas.openxmlformats.org/officeDocument/2006/relationships/slide" Target="/ppt/slides/slide5.xml" Id="R2f2428cd0bac4133" /><Relationship Type="http://schemas.openxmlformats.org/officeDocument/2006/relationships/slide" Target="/ppt/slides/slide6.xml" Id="R4115352b738c4ab8" /><Relationship Type="http://schemas.openxmlformats.org/officeDocument/2006/relationships/slide" Target="/ppt/slides/slide7.xml" Id="R9b1cc05a71cb47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7dd43de8de4e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1837929a04dea" /><Relationship Type="http://schemas.openxmlformats.org/officeDocument/2006/relationships/theme" Target="/ppt/slideMasters/theme/theme1.xml" Id="R6bab7431ce2445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e1837929a04d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c2631018b44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a228777134d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be58ebb4d4d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72eea9df046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9b0d296f24e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c38725eff45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999d7c3974e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TORKILDSEN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TORKILDSEN HOLDING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406 267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2 355 254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EGELUND TORKILDSEN  –  67,5 %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 GREFTEGREFF NØSTBERG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EGELUND TORKILDSEN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 GREFTEGREFF NØSTBERG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932 617 153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HOLDING AS</a:t>
            </a:r>
          </a:p>
        </p:txBody>
      </p:sp>
    </p:spTree>
  </p:cSld>
  <p:clrMapOvr>
    <a:masterClrMapping xmlns:a="http://schemas.openxmlformats.org/drawingml/2006/main"/>
  </p:clrMapOvr>
</p:sld>
</file>