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b459f00b394e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2b0480f7424705"/>
  </p:sldMasterIdLst>
  <p:sldIdLst>
    <p:sldId xmlns:r="http://schemas.openxmlformats.org/officeDocument/2006/relationships" id="256" r:id="R0159a3866c24442f"/>
    <p:sldId xmlns:r="http://schemas.openxmlformats.org/officeDocument/2006/relationships" id="257" r:id="R4a454f479bab482d"/>
    <p:sldId xmlns:r="http://schemas.openxmlformats.org/officeDocument/2006/relationships" id="258" r:id="R56d70aba41f14bda"/>
    <p:sldId xmlns:r="http://schemas.openxmlformats.org/officeDocument/2006/relationships" id="259" r:id="Rcf7eeb808e5c42cd"/>
    <p:sldId xmlns:r="http://schemas.openxmlformats.org/officeDocument/2006/relationships" id="260" r:id="Rb761556ebd3d4d25"/>
    <p:sldId xmlns:r="http://schemas.openxmlformats.org/officeDocument/2006/relationships" id="261" r:id="R0aff2a9816a54505"/>
    <p:sldId xmlns:r="http://schemas.openxmlformats.org/officeDocument/2006/relationships" id="262" r:id="R4ccf9b44868a41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b0480f7424705" /><Relationship Type="http://schemas.openxmlformats.org/officeDocument/2006/relationships/slide" Target="/ppt/slides/slide1.xml" Id="R0159a3866c24442f" /><Relationship Type="http://schemas.openxmlformats.org/officeDocument/2006/relationships/slide" Target="/ppt/slides/slide2.xml" Id="R4a454f479bab482d" /><Relationship Type="http://schemas.openxmlformats.org/officeDocument/2006/relationships/slide" Target="/ppt/slides/slide3.xml" Id="R56d70aba41f14bda" /><Relationship Type="http://schemas.openxmlformats.org/officeDocument/2006/relationships/slide" Target="/ppt/slides/slide4.xml" Id="Rcf7eeb808e5c42cd" /><Relationship Type="http://schemas.openxmlformats.org/officeDocument/2006/relationships/slide" Target="/ppt/slides/slide5.xml" Id="Rb761556ebd3d4d25" /><Relationship Type="http://schemas.openxmlformats.org/officeDocument/2006/relationships/slide" Target="/ppt/slides/slide6.xml" Id="R0aff2a9816a54505" /><Relationship Type="http://schemas.openxmlformats.org/officeDocument/2006/relationships/slide" Target="/ppt/slides/slide7.xml" Id="R4ccf9b44868a41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fafab87de4c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01f4cd0b54204" /><Relationship Type="http://schemas.openxmlformats.org/officeDocument/2006/relationships/theme" Target="/ppt/slideMasters/theme/theme1.xml" Id="R04c7f2c4fa4343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e01f4cd0b542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1601d270442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7ade7b24e4b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2f5e70c1546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f0ae44df7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3c05bc70642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c65e9bc2a42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e0db1437141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TORKILDSEN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TORKILDSEN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2 272 265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827 294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647 522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797 522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1 245 561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TORKILDSEN HOLDING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EGELUND TORKILDSEN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932 680 955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