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93536e1c7e40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b6d1a816b84776"/>
  </p:sldMasterIdLst>
  <p:sldIdLst>
    <p:sldId xmlns:r="http://schemas.openxmlformats.org/officeDocument/2006/relationships" id="256" r:id="Re17a8dfca8c547db"/>
    <p:sldId xmlns:r="http://schemas.openxmlformats.org/officeDocument/2006/relationships" id="257" r:id="R9f448bdb2f6049a8"/>
    <p:sldId xmlns:r="http://schemas.openxmlformats.org/officeDocument/2006/relationships" id="258" r:id="R02f45cf23ad84ba8"/>
    <p:sldId xmlns:r="http://schemas.openxmlformats.org/officeDocument/2006/relationships" id="259" r:id="Rc0021cf62a34428c"/>
    <p:sldId xmlns:r="http://schemas.openxmlformats.org/officeDocument/2006/relationships" id="260" r:id="R1845a4b00aee417f"/>
    <p:sldId xmlns:r="http://schemas.openxmlformats.org/officeDocument/2006/relationships" id="261" r:id="Rf4e4355e39b445d6"/>
    <p:sldId xmlns:r="http://schemas.openxmlformats.org/officeDocument/2006/relationships" id="262" r:id="Ra0ccd05c50344d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b6d1a816b84776" /><Relationship Type="http://schemas.openxmlformats.org/officeDocument/2006/relationships/slide" Target="/ppt/slides/slide1.xml" Id="Re17a8dfca8c547db" /><Relationship Type="http://schemas.openxmlformats.org/officeDocument/2006/relationships/slide" Target="/ppt/slides/slide2.xml" Id="R9f448bdb2f6049a8" /><Relationship Type="http://schemas.openxmlformats.org/officeDocument/2006/relationships/slide" Target="/ppt/slides/slide3.xml" Id="R02f45cf23ad84ba8" /><Relationship Type="http://schemas.openxmlformats.org/officeDocument/2006/relationships/slide" Target="/ppt/slides/slide4.xml" Id="Rc0021cf62a34428c" /><Relationship Type="http://schemas.openxmlformats.org/officeDocument/2006/relationships/slide" Target="/ppt/slides/slide5.xml" Id="R1845a4b00aee417f" /><Relationship Type="http://schemas.openxmlformats.org/officeDocument/2006/relationships/slide" Target="/ppt/slides/slide6.xml" Id="Rf4e4355e39b445d6" /><Relationship Type="http://schemas.openxmlformats.org/officeDocument/2006/relationships/slide" Target="/ppt/slides/slide7.xml" Id="Ra0ccd05c50344d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fb27c46a5146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fbe403ee94862" /><Relationship Type="http://schemas.openxmlformats.org/officeDocument/2006/relationships/theme" Target="/ppt/slideMasters/theme/theme1.xml" Id="Rc32dca79902640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dfbe403ee948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52b69512b4a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ba8b7b37347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bb86286ec4e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3f4e382b94c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ee24b09b4d45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21f037684346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ed40230b445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DGSDG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DGSDG INVEST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240 074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472 840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1 524 418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MARIE STEINSLAND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Heidi Marie Steinsland, Skipperveien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8070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932 691 140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