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3b5930dc94c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bc53ba2904662"/>
  </p:sldMasterIdLst>
  <p:sldIdLst>
    <p:sldId xmlns:r="http://schemas.openxmlformats.org/officeDocument/2006/relationships" id="256" r:id="R34434fb6d87f486a"/>
    <p:sldId xmlns:r="http://schemas.openxmlformats.org/officeDocument/2006/relationships" id="257" r:id="Rb1f4a416a54d4e3f"/>
    <p:sldId xmlns:r="http://schemas.openxmlformats.org/officeDocument/2006/relationships" id="258" r:id="Rb0b2fb765a214fbf"/>
    <p:sldId xmlns:r="http://schemas.openxmlformats.org/officeDocument/2006/relationships" id="259" r:id="Ra60e2d91d95d416e"/>
    <p:sldId xmlns:r="http://schemas.openxmlformats.org/officeDocument/2006/relationships" id="260" r:id="R3262e40b3f1641f6"/>
    <p:sldId xmlns:r="http://schemas.openxmlformats.org/officeDocument/2006/relationships" id="261" r:id="R637018fd810c4101"/>
    <p:sldId xmlns:r="http://schemas.openxmlformats.org/officeDocument/2006/relationships" id="262" r:id="Rc30d9a1c188d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bc53ba2904662" /><Relationship Type="http://schemas.openxmlformats.org/officeDocument/2006/relationships/slide" Target="/ppt/slides/slide1.xml" Id="R34434fb6d87f486a" /><Relationship Type="http://schemas.openxmlformats.org/officeDocument/2006/relationships/slide" Target="/ppt/slides/slide2.xml" Id="Rb1f4a416a54d4e3f" /><Relationship Type="http://schemas.openxmlformats.org/officeDocument/2006/relationships/slide" Target="/ppt/slides/slide3.xml" Id="Rb0b2fb765a214fbf" /><Relationship Type="http://schemas.openxmlformats.org/officeDocument/2006/relationships/slide" Target="/ppt/slides/slide4.xml" Id="Ra60e2d91d95d416e" /><Relationship Type="http://schemas.openxmlformats.org/officeDocument/2006/relationships/slide" Target="/ppt/slides/slide5.xml" Id="R3262e40b3f1641f6" /><Relationship Type="http://schemas.openxmlformats.org/officeDocument/2006/relationships/slide" Target="/ppt/slides/slide6.xml" Id="R637018fd810c4101" /><Relationship Type="http://schemas.openxmlformats.org/officeDocument/2006/relationships/slide" Target="/ppt/slides/slide7.xml" Id="Rc30d9a1c188d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abd89c22c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4749a5e144d9" /><Relationship Type="http://schemas.openxmlformats.org/officeDocument/2006/relationships/theme" Target="/ppt/slideMasters/theme/theme1.xml" Id="Rfe7ab6ee20d5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94749a5e1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927c3be3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5a01782e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5959d5c8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060b361e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8559f7afe46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722d9dd3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704d6e6a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JUNUS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ARNTZEN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Sokneprest Krogs veg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7653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JUNUS AS</a:t>
            </a:r>
          </a:p>
        </p:txBody>
      </p:sp>
    </p:spTree>
  </p:cSld>
  <p:clrMapOvr>
    <a:masterClrMapping xmlns:a="http://schemas.openxmlformats.org/drawingml/2006/main"/>
  </p:clrMapOvr>
</p:sld>
</file>