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d32d32a2d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7c5b9a57541f1"/>
  </p:sldMasterIdLst>
  <p:sldIdLst>
    <p:sldId xmlns:r="http://schemas.openxmlformats.org/officeDocument/2006/relationships" id="256" r:id="Rdbd5686bf6ae466d"/>
    <p:sldId xmlns:r="http://schemas.openxmlformats.org/officeDocument/2006/relationships" id="257" r:id="R7cc4c80f55dd4855"/>
    <p:sldId xmlns:r="http://schemas.openxmlformats.org/officeDocument/2006/relationships" id="258" r:id="Rfb887f808a184814"/>
    <p:sldId xmlns:r="http://schemas.openxmlformats.org/officeDocument/2006/relationships" id="259" r:id="R85d6c7553f5e4bad"/>
    <p:sldId xmlns:r="http://schemas.openxmlformats.org/officeDocument/2006/relationships" id="260" r:id="R3e7a7419c5774c1d"/>
    <p:sldId xmlns:r="http://schemas.openxmlformats.org/officeDocument/2006/relationships" id="261" r:id="R46c6054184994c31"/>
    <p:sldId xmlns:r="http://schemas.openxmlformats.org/officeDocument/2006/relationships" id="262" r:id="Ra3652c7b0d4c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7c5b9a57541f1" /><Relationship Type="http://schemas.openxmlformats.org/officeDocument/2006/relationships/slide" Target="/ppt/slides/slide1.xml" Id="Rdbd5686bf6ae466d" /><Relationship Type="http://schemas.openxmlformats.org/officeDocument/2006/relationships/slide" Target="/ppt/slides/slide2.xml" Id="R7cc4c80f55dd4855" /><Relationship Type="http://schemas.openxmlformats.org/officeDocument/2006/relationships/slide" Target="/ppt/slides/slide3.xml" Id="Rfb887f808a184814" /><Relationship Type="http://schemas.openxmlformats.org/officeDocument/2006/relationships/slide" Target="/ppt/slides/slide4.xml" Id="R85d6c7553f5e4bad" /><Relationship Type="http://schemas.openxmlformats.org/officeDocument/2006/relationships/slide" Target="/ppt/slides/slide5.xml" Id="R3e7a7419c5774c1d" /><Relationship Type="http://schemas.openxmlformats.org/officeDocument/2006/relationships/slide" Target="/ppt/slides/slide6.xml" Id="R46c6054184994c31" /><Relationship Type="http://schemas.openxmlformats.org/officeDocument/2006/relationships/slide" Target="/ppt/slides/slide7.xml" Id="Ra3652c7b0d4c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31471116a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c3dd33744466" /><Relationship Type="http://schemas.openxmlformats.org/officeDocument/2006/relationships/theme" Target="/ppt/slideMasters/theme/theme1.xml" Id="Raf0c5f50ab42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ac3dd3374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318a2a4d3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7de02873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d2ddc16d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301805b8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42b0582b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88691568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81bc2fa5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MARITS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