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0386a586a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1fb36aa58494c"/>
  </p:sldMasterIdLst>
  <p:sldIdLst>
    <p:sldId xmlns:r="http://schemas.openxmlformats.org/officeDocument/2006/relationships" id="256" r:id="R469c3f3c1e48415f"/>
    <p:sldId xmlns:r="http://schemas.openxmlformats.org/officeDocument/2006/relationships" id="257" r:id="R4a928cf0a0d14eed"/>
    <p:sldId xmlns:r="http://schemas.openxmlformats.org/officeDocument/2006/relationships" id="258" r:id="Rbd3d823fa46a4e79"/>
    <p:sldId xmlns:r="http://schemas.openxmlformats.org/officeDocument/2006/relationships" id="259" r:id="R4d9582b431764a1e"/>
    <p:sldId xmlns:r="http://schemas.openxmlformats.org/officeDocument/2006/relationships" id="260" r:id="Re4a20a4be9594151"/>
    <p:sldId xmlns:r="http://schemas.openxmlformats.org/officeDocument/2006/relationships" id="261" r:id="R3e72ef00703e4424"/>
    <p:sldId xmlns:r="http://schemas.openxmlformats.org/officeDocument/2006/relationships" id="262" r:id="Rf9e3b468d287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1fb36aa58494c" /><Relationship Type="http://schemas.openxmlformats.org/officeDocument/2006/relationships/slide" Target="/ppt/slides/slide1.xml" Id="R469c3f3c1e48415f" /><Relationship Type="http://schemas.openxmlformats.org/officeDocument/2006/relationships/slide" Target="/ppt/slides/slide2.xml" Id="R4a928cf0a0d14eed" /><Relationship Type="http://schemas.openxmlformats.org/officeDocument/2006/relationships/slide" Target="/ppt/slides/slide3.xml" Id="Rbd3d823fa46a4e79" /><Relationship Type="http://schemas.openxmlformats.org/officeDocument/2006/relationships/slide" Target="/ppt/slides/slide4.xml" Id="R4d9582b431764a1e" /><Relationship Type="http://schemas.openxmlformats.org/officeDocument/2006/relationships/slide" Target="/ppt/slides/slide5.xml" Id="Re4a20a4be9594151" /><Relationship Type="http://schemas.openxmlformats.org/officeDocument/2006/relationships/slide" Target="/ppt/slides/slide6.xml" Id="R3e72ef00703e4424" /><Relationship Type="http://schemas.openxmlformats.org/officeDocument/2006/relationships/slide" Target="/ppt/slides/slide7.xml" Id="Rf9e3b468d287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126030068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6fe310294076" /><Relationship Type="http://schemas.openxmlformats.org/officeDocument/2006/relationships/theme" Target="/ppt/slideMasters/theme/theme1.xml" Id="R0be1f8c510d8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36fe31029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a1c35a5f0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159b2167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baa3d7fb8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81e04996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0d5842be2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fdcce3d7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a70b67a4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OLEKK INVEST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KJELLBAKK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OLEKK INVEST AS</a:t>
            </a:r>
          </a:p>
        </p:txBody>
      </p:sp>
    </p:spTree>
  </p:cSld>
  <p:clrMapOvr>
    <a:masterClrMapping xmlns:a="http://schemas.openxmlformats.org/drawingml/2006/main"/>
  </p:clrMapOvr>
</p:sld>
</file>