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c0437c0f7546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a4f7c2239b4b61"/>
  </p:sldMasterIdLst>
  <p:sldIdLst>
    <p:sldId xmlns:r="http://schemas.openxmlformats.org/officeDocument/2006/relationships" id="256" r:id="Rfc313d279f204653"/>
    <p:sldId xmlns:r="http://schemas.openxmlformats.org/officeDocument/2006/relationships" id="257" r:id="R6dafe7ecb6a344ce"/>
    <p:sldId xmlns:r="http://schemas.openxmlformats.org/officeDocument/2006/relationships" id="258" r:id="R587b41076e7d4295"/>
    <p:sldId xmlns:r="http://schemas.openxmlformats.org/officeDocument/2006/relationships" id="259" r:id="R9b1bf2855fb04a1e"/>
    <p:sldId xmlns:r="http://schemas.openxmlformats.org/officeDocument/2006/relationships" id="260" r:id="Rcf3f609fa7774320"/>
    <p:sldId xmlns:r="http://schemas.openxmlformats.org/officeDocument/2006/relationships" id="261" r:id="R515a0b3dcf27428f"/>
    <p:sldId xmlns:r="http://schemas.openxmlformats.org/officeDocument/2006/relationships" id="262" r:id="R3aafbf5ac33a43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4f7c2239b4b61" /><Relationship Type="http://schemas.openxmlformats.org/officeDocument/2006/relationships/slide" Target="/ppt/slides/slide1.xml" Id="Rfc313d279f204653" /><Relationship Type="http://schemas.openxmlformats.org/officeDocument/2006/relationships/slide" Target="/ppt/slides/slide2.xml" Id="R6dafe7ecb6a344ce" /><Relationship Type="http://schemas.openxmlformats.org/officeDocument/2006/relationships/slide" Target="/ppt/slides/slide3.xml" Id="R587b41076e7d4295" /><Relationship Type="http://schemas.openxmlformats.org/officeDocument/2006/relationships/slide" Target="/ppt/slides/slide4.xml" Id="R9b1bf2855fb04a1e" /><Relationship Type="http://schemas.openxmlformats.org/officeDocument/2006/relationships/slide" Target="/ppt/slides/slide5.xml" Id="Rcf3f609fa7774320" /><Relationship Type="http://schemas.openxmlformats.org/officeDocument/2006/relationships/slide" Target="/ppt/slides/slide6.xml" Id="R515a0b3dcf27428f" /><Relationship Type="http://schemas.openxmlformats.org/officeDocument/2006/relationships/slide" Target="/ppt/slides/slide7.xml" Id="R3aafbf5ac33a43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c54ade393145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f28c8bf2c41e9" /><Relationship Type="http://schemas.openxmlformats.org/officeDocument/2006/relationships/theme" Target="/ppt/slideMasters/theme/theme1.xml" Id="R3d92ec7af10e4c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ef28c8bf2c41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46a30d3724a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47910499048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5ba9e8bfb54f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96829dacb4a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545e02e924d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9d4540fdbf43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e6919bfcc42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MØRKVE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MØRKVE INVEST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266 888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543 623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559 557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MØRKVE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Gullfjordungsvegen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5704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932 755 556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MØRKVE INVEST AS</a:t>
            </a:r>
          </a:p>
        </p:txBody>
      </p:sp>
    </p:spTree>
  </p:cSld>
  <p:clrMapOvr>
    <a:masterClrMapping xmlns:a="http://schemas.openxmlformats.org/drawingml/2006/main"/>
  </p:clrMapOvr>
</p:sld>
</file>