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a73031747c4f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d51bd52b3e4a37"/>
  </p:sldMasterIdLst>
  <p:sldIdLst>
    <p:sldId xmlns:r="http://schemas.openxmlformats.org/officeDocument/2006/relationships" id="256" r:id="R0cfed2ccebc946d0"/>
    <p:sldId xmlns:r="http://schemas.openxmlformats.org/officeDocument/2006/relationships" id="257" r:id="R6bf0709bd37348b0"/>
    <p:sldId xmlns:r="http://schemas.openxmlformats.org/officeDocument/2006/relationships" id="258" r:id="R0e6304866ffb43c9"/>
    <p:sldId xmlns:r="http://schemas.openxmlformats.org/officeDocument/2006/relationships" id="259" r:id="R2604b1e5f3474f13"/>
    <p:sldId xmlns:r="http://schemas.openxmlformats.org/officeDocument/2006/relationships" id="260" r:id="R7e12b4f39ae24b97"/>
    <p:sldId xmlns:r="http://schemas.openxmlformats.org/officeDocument/2006/relationships" id="261" r:id="Rdc3767d2cff140c2"/>
    <p:sldId xmlns:r="http://schemas.openxmlformats.org/officeDocument/2006/relationships" id="262" r:id="Rf29f2559c50a49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d51bd52b3e4a37" /><Relationship Type="http://schemas.openxmlformats.org/officeDocument/2006/relationships/slide" Target="/ppt/slides/slide1.xml" Id="R0cfed2ccebc946d0" /><Relationship Type="http://schemas.openxmlformats.org/officeDocument/2006/relationships/slide" Target="/ppt/slides/slide2.xml" Id="R6bf0709bd37348b0" /><Relationship Type="http://schemas.openxmlformats.org/officeDocument/2006/relationships/slide" Target="/ppt/slides/slide3.xml" Id="R0e6304866ffb43c9" /><Relationship Type="http://schemas.openxmlformats.org/officeDocument/2006/relationships/slide" Target="/ppt/slides/slide4.xml" Id="R2604b1e5f3474f13" /><Relationship Type="http://schemas.openxmlformats.org/officeDocument/2006/relationships/slide" Target="/ppt/slides/slide5.xml" Id="R7e12b4f39ae24b97" /><Relationship Type="http://schemas.openxmlformats.org/officeDocument/2006/relationships/slide" Target="/ppt/slides/slide6.xml" Id="Rdc3767d2cff140c2" /><Relationship Type="http://schemas.openxmlformats.org/officeDocument/2006/relationships/slide" Target="/ppt/slides/slide7.xml" Id="Rf29f2559c50a49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42a6f2ed4549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f5ab9d3f740ce" /><Relationship Type="http://schemas.openxmlformats.org/officeDocument/2006/relationships/theme" Target="/ppt/slideMasters/theme/theme1.xml" Id="R2ddc8b4810814b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9f5ab9d3f740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caa637b8644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cf0b5801a4d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1fbce0b4640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21f7a0b1d4c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2c90c71d34d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738ef5c5346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0ebcae17843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WINDSVOLL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WINDSVOLL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WINDSVOLL EIENDOM AS ble etablert [år] og holder til i Notodden.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WINDSVOLL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WINDSVOLL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WINDSVOLL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300 363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−322 708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902 977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5 289 559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6 110 440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WINDSVOLL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ANWI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EW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HW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TRW HOLDING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WINDSVOLL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Windsvoll Eiendom as, Linståveien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3683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01 13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helen@windsvolleiendom.no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932 767 929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WINDSVOLL EIENDOM AS</a:t>
            </a:r>
          </a:p>
        </p:txBody>
      </p:sp>
    </p:spTree>
  </p:cSld>
  <p:clrMapOvr>
    <a:masterClrMapping xmlns:a="http://schemas.openxmlformats.org/drawingml/2006/main"/>
  </p:clrMapOvr>
</p:sld>
</file>