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8a844fa24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e33f68fa74647"/>
  </p:sldMasterIdLst>
  <p:sldIdLst>
    <p:sldId xmlns:r="http://schemas.openxmlformats.org/officeDocument/2006/relationships" id="256" r:id="R5288639a7fd94429"/>
    <p:sldId xmlns:r="http://schemas.openxmlformats.org/officeDocument/2006/relationships" id="257" r:id="R1c4b4b1503c54065"/>
    <p:sldId xmlns:r="http://schemas.openxmlformats.org/officeDocument/2006/relationships" id="258" r:id="Rb6a2b9215dd74549"/>
    <p:sldId xmlns:r="http://schemas.openxmlformats.org/officeDocument/2006/relationships" id="259" r:id="Rec207657952149ac"/>
    <p:sldId xmlns:r="http://schemas.openxmlformats.org/officeDocument/2006/relationships" id="260" r:id="R46130e53157b4f81"/>
    <p:sldId xmlns:r="http://schemas.openxmlformats.org/officeDocument/2006/relationships" id="261" r:id="Rb29e2e45285146ed"/>
    <p:sldId xmlns:r="http://schemas.openxmlformats.org/officeDocument/2006/relationships" id="262" r:id="Rdea6d267fb32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e33f68fa74647" /><Relationship Type="http://schemas.openxmlformats.org/officeDocument/2006/relationships/slide" Target="/ppt/slides/slide1.xml" Id="R5288639a7fd94429" /><Relationship Type="http://schemas.openxmlformats.org/officeDocument/2006/relationships/slide" Target="/ppt/slides/slide2.xml" Id="R1c4b4b1503c54065" /><Relationship Type="http://schemas.openxmlformats.org/officeDocument/2006/relationships/slide" Target="/ppt/slides/slide3.xml" Id="Rb6a2b9215dd74549" /><Relationship Type="http://schemas.openxmlformats.org/officeDocument/2006/relationships/slide" Target="/ppt/slides/slide4.xml" Id="Rec207657952149ac" /><Relationship Type="http://schemas.openxmlformats.org/officeDocument/2006/relationships/slide" Target="/ppt/slides/slide5.xml" Id="R46130e53157b4f81" /><Relationship Type="http://schemas.openxmlformats.org/officeDocument/2006/relationships/slide" Target="/ppt/slides/slide6.xml" Id="Rb29e2e45285146ed" /><Relationship Type="http://schemas.openxmlformats.org/officeDocument/2006/relationships/slide" Target="/ppt/slides/slide7.xml" Id="Rdea6d267fb32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a29c3eb81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5fb71bc394df1" /><Relationship Type="http://schemas.openxmlformats.org/officeDocument/2006/relationships/theme" Target="/ppt/slideMasters/theme/theme1.xml" Id="R8d54e24d15f642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5fb71bc39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8ca303904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c70e78c9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0ca4146440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f26256ef7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f46867562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9fcc22b034e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f8b7022e5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 937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 937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2 678 248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ØFSTHUS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Hartmanns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