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010f67fb9b41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3e779459cd4a76"/>
  </p:sldMasterIdLst>
  <p:sldIdLst>
    <p:sldId xmlns:r="http://schemas.openxmlformats.org/officeDocument/2006/relationships" id="256" r:id="R35811fd0a4b1431e"/>
    <p:sldId xmlns:r="http://schemas.openxmlformats.org/officeDocument/2006/relationships" id="257" r:id="R79caa0c6b8e14686"/>
    <p:sldId xmlns:r="http://schemas.openxmlformats.org/officeDocument/2006/relationships" id="258" r:id="R68b487f2f50d4bfb"/>
    <p:sldId xmlns:r="http://schemas.openxmlformats.org/officeDocument/2006/relationships" id="259" r:id="R21a1f8b299b1422c"/>
    <p:sldId xmlns:r="http://schemas.openxmlformats.org/officeDocument/2006/relationships" id="260" r:id="Re770fdbe121e4627"/>
    <p:sldId xmlns:r="http://schemas.openxmlformats.org/officeDocument/2006/relationships" id="261" r:id="R7246c563db1c42e6"/>
    <p:sldId xmlns:r="http://schemas.openxmlformats.org/officeDocument/2006/relationships" id="262" r:id="R7765f13b0a764d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e779459cd4a76" /><Relationship Type="http://schemas.openxmlformats.org/officeDocument/2006/relationships/slide" Target="/ppt/slides/slide1.xml" Id="R35811fd0a4b1431e" /><Relationship Type="http://schemas.openxmlformats.org/officeDocument/2006/relationships/slide" Target="/ppt/slides/slide2.xml" Id="R79caa0c6b8e14686" /><Relationship Type="http://schemas.openxmlformats.org/officeDocument/2006/relationships/slide" Target="/ppt/slides/slide3.xml" Id="R68b487f2f50d4bfb" /><Relationship Type="http://schemas.openxmlformats.org/officeDocument/2006/relationships/slide" Target="/ppt/slides/slide4.xml" Id="R21a1f8b299b1422c" /><Relationship Type="http://schemas.openxmlformats.org/officeDocument/2006/relationships/slide" Target="/ppt/slides/slide5.xml" Id="Re770fdbe121e4627" /><Relationship Type="http://schemas.openxmlformats.org/officeDocument/2006/relationships/slide" Target="/ppt/slides/slide6.xml" Id="R7246c563db1c42e6" /><Relationship Type="http://schemas.openxmlformats.org/officeDocument/2006/relationships/slide" Target="/ppt/slides/slide7.xml" Id="R7765f13b0a764d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a62975cc247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6314fd6fc4933" /><Relationship Type="http://schemas.openxmlformats.org/officeDocument/2006/relationships/theme" Target="/ppt/slideMasters/theme/theme1.xml" Id="R1c9edee56d9b43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a6314fd6fc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b4aa81c1f49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0a9fde4c340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a77f3d2d1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e1203b42149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4df148b7043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2e304159d4f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5068277c7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HHU 259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HHU 259 HOLDING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344 874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2 725 855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HUSER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Ekkoveien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932 828 014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HHU 259 HOLDING AS</a:t>
            </a:r>
          </a:p>
        </p:txBody>
      </p:sp>
    </p:spTree>
  </p:cSld>
  <p:clrMapOvr>
    <a:masterClrMapping xmlns:a="http://schemas.openxmlformats.org/drawingml/2006/main"/>
  </p:clrMapOvr>
</p:sld>
</file>