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84138589a046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097367873b46ce"/>
  </p:sldMasterIdLst>
  <p:sldIdLst>
    <p:sldId xmlns:r="http://schemas.openxmlformats.org/officeDocument/2006/relationships" id="256" r:id="R19443f260a214a71"/>
    <p:sldId xmlns:r="http://schemas.openxmlformats.org/officeDocument/2006/relationships" id="257" r:id="R1c847938a2a64723"/>
    <p:sldId xmlns:r="http://schemas.openxmlformats.org/officeDocument/2006/relationships" id="258" r:id="Rccca02df8a0d4c8a"/>
    <p:sldId xmlns:r="http://schemas.openxmlformats.org/officeDocument/2006/relationships" id="259" r:id="Rf7ea14cf2b5b45f6"/>
    <p:sldId xmlns:r="http://schemas.openxmlformats.org/officeDocument/2006/relationships" id="260" r:id="R593f16886e3f4adf"/>
    <p:sldId xmlns:r="http://schemas.openxmlformats.org/officeDocument/2006/relationships" id="261" r:id="R3cd69d235a3446ae"/>
    <p:sldId xmlns:r="http://schemas.openxmlformats.org/officeDocument/2006/relationships" id="262" r:id="Rd86ddfbe51f445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097367873b46ce" /><Relationship Type="http://schemas.openxmlformats.org/officeDocument/2006/relationships/slide" Target="/ppt/slides/slide1.xml" Id="R19443f260a214a71" /><Relationship Type="http://schemas.openxmlformats.org/officeDocument/2006/relationships/slide" Target="/ppt/slides/slide2.xml" Id="R1c847938a2a64723" /><Relationship Type="http://schemas.openxmlformats.org/officeDocument/2006/relationships/slide" Target="/ppt/slides/slide3.xml" Id="Rccca02df8a0d4c8a" /><Relationship Type="http://schemas.openxmlformats.org/officeDocument/2006/relationships/slide" Target="/ppt/slides/slide4.xml" Id="Rf7ea14cf2b5b45f6" /><Relationship Type="http://schemas.openxmlformats.org/officeDocument/2006/relationships/slide" Target="/ppt/slides/slide5.xml" Id="R593f16886e3f4adf" /><Relationship Type="http://schemas.openxmlformats.org/officeDocument/2006/relationships/slide" Target="/ppt/slides/slide6.xml" Id="R3cd69d235a3446ae" /><Relationship Type="http://schemas.openxmlformats.org/officeDocument/2006/relationships/slide" Target="/ppt/slides/slide7.xml" Id="Rd86ddfbe51f445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61201c680b4b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f0214cdbf44fd7" /><Relationship Type="http://schemas.openxmlformats.org/officeDocument/2006/relationships/theme" Target="/ppt/slideMasters/theme/theme1.xml" Id="R40e94051b81242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f0214cdbf44f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01c12be36844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141d71d15542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354a109b4544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6caa2245a047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3b85b357964a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42543dac544e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172624344c49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PB 688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 688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PB 688 HOLDING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 688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 688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 688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254 497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4 733 132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4 935 660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 688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MORTEN BØE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 688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Lemoen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8618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932 829 010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 688 HOLDING AS</a:t>
            </a:r>
          </a:p>
        </p:txBody>
      </p:sp>
    </p:spTree>
  </p:cSld>
  <p:clrMapOvr>
    <a:masterClrMapping xmlns:a="http://schemas.openxmlformats.org/drawingml/2006/main"/>
  </p:clrMapOvr>
</p:sld>
</file>