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84842ac42041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358ae105df4059"/>
  </p:sldMasterIdLst>
  <p:sldIdLst>
    <p:sldId xmlns:r="http://schemas.openxmlformats.org/officeDocument/2006/relationships" id="256" r:id="R3df3b70bd4d14438"/>
    <p:sldId xmlns:r="http://schemas.openxmlformats.org/officeDocument/2006/relationships" id="257" r:id="R75e450d4c8444d9c"/>
    <p:sldId xmlns:r="http://schemas.openxmlformats.org/officeDocument/2006/relationships" id="258" r:id="R3baf31dbdb1942b7"/>
    <p:sldId xmlns:r="http://schemas.openxmlformats.org/officeDocument/2006/relationships" id="259" r:id="Raed74e28992a4949"/>
    <p:sldId xmlns:r="http://schemas.openxmlformats.org/officeDocument/2006/relationships" id="260" r:id="Rd6088991f69844e1"/>
    <p:sldId xmlns:r="http://schemas.openxmlformats.org/officeDocument/2006/relationships" id="261" r:id="Re14383e03fe643b2"/>
    <p:sldId xmlns:r="http://schemas.openxmlformats.org/officeDocument/2006/relationships" id="262" r:id="Re8835f48dd1345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358ae105df4059" /><Relationship Type="http://schemas.openxmlformats.org/officeDocument/2006/relationships/slide" Target="/ppt/slides/slide1.xml" Id="R3df3b70bd4d14438" /><Relationship Type="http://schemas.openxmlformats.org/officeDocument/2006/relationships/slide" Target="/ppt/slides/slide2.xml" Id="R75e450d4c8444d9c" /><Relationship Type="http://schemas.openxmlformats.org/officeDocument/2006/relationships/slide" Target="/ppt/slides/slide3.xml" Id="R3baf31dbdb1942b7" /><Relationship Type="http://schemas.openxmlformats.org/officeDocument/2006/relationships/slide" Target="/ppt/slides/slide4.xml" Id="Raed74e28992a4949" /><Relationship Type="http://schemas.openxmlformats.org/officeDocument/2006/relationships/slide" Target="/ppt/slides/slide5.xml" Id="Rd6088991f69844e1" /><Relationship Type="http://schemas.openxmlformats.org/officeDocument/2006/relationships/slide" Target="/ppt/slides/slide6.xml" Id="Re14383e03fe643b2" /><Relationship Type="http://schemas.openxmlformats.org/officeDocument/2006/relationships/slide" Target="/ppt/slides/slide7.xml" Id="Re8835f48dd1345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da5446747c40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e281a8b634779" /><Relationship Type="http://schemas.openxmlformats.org/officeDocument/2006/relationships/theme" Target="/ppt/slideMasters/theme/theme1.xml" Id="Rc0528a2155b14d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9e281a8b6347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16b62cdbc4a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bfd3fbcbb43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aa1ff45564b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898f80ad547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afb196a9f41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9e393f2584b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75025321442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PETERSBORG ØWRE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PETERSBORG ØWRE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PETERSBORG ØWRE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PETERSBORG ØWRE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PETERSBORG ØWRE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PETERSBORG ØWRE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193 742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196 501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PETERSBORG ØWRE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NYGÅRD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NYGÅRD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PETERSBORG ØWRE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Minsaas' veg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7055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932 881 632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PETERSBORG ØWRE AS</a:t>
            </a:r>
          </a:p>
        </p:txBody>
      </p:sp>
    </p:spTree>
  </p:cSld>
  <p:clrMapOvr>
    <a:masterClrMapping xmlns:a="http://schemas.openxmlformats.org/drawingml/2006/main"/>
  </p:clrMapOvr>
</p:sld>
</file>