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2e1d3c351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a579d27f9443f"/>
  </p:sldMasterIdLst>
  <p:sldIdLst>
    <p:sldId xmlns:r="http://schemas.openxmlformats.org/officeDocument/2006/relationships" id="256" r:id="R43421e68363a4df1"/>
    <p:sldId xmlns:r="http://schemas.openxmlformats.org/officeDocument/2006/relationships" id="257" r:id="Rdd3b2585c500457e"/>
    <p:sldId xmlns:r="http://schemas.openxmlformats.org/officeDocument/2006/relationships" id="258" r:id="R60e073d5d7544d4e"/>
    <p:sldId xmlns:r="http://schemas.openxmlformats.org/officeDocument/2006/relationships" id="259" r:id="Rc4a66a1b80744021"/>
    <p:sldId xmlns:r="http://schemas.openxmlformats.org/officeDocument/2006/relationships" id="260" r:id="R8edcc385e2734bd5"/>
    <p:sldId xmlns:r="http://schemas.openxmlformats.org/officeDocument/2006/relationships" id="261" r:id="R804cab5a6aa1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a579d27f9443f" /><Relationship Type="http://schemas.openxmlformats.org/officeDocument/2006/relationships/slide" Target="/ppt/slides/slide1.xml" Id="R43421e68363a4df1" /><Relationship Type="http://schemas.openxmlformats.org/officeDocument/2006/relationships/slide" Target="/ppt/slides/slide2.xml" Id="Rdd3b2585c500457e" /><Relationship Type="http://schemas.openxmlformats.org/officeDocument/2006/relationships/slide" Target="/ppt/slides/slide3.xml" Id="R60e073d5d7544d4e" /><Relationship Type="http://schemas.openxmlformats.org/officeDocument/2006/relationships/slide" Target="/ppt/slides/slide4.xml" Id="Rc4a66a1b80744021" /><Relationship Type="http://schemas.openxmlformats.org/officeDocument/2006/relationships/slide" Target="/ppt/slides/slide5.xml" Id="R8edcc385e2734bd5" /><Relationship Type="http://schemas.openxmlformats.org/officeDocument/2006/relationships/slide" Target="/ppt/slides/slide6.xml" Id="R804cab5a6aa1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4451185a3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1225302a4dcf" /><Relationship Type="http://schemas.openxmlformats.org/officeDocument/2006/relationships/theme" Target="/ppt/slideMasters/theme/theme1.xml" Id="Rb56b88e2649a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c1225302a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9f3766df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2c4e41db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6821456e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08a84e70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ee97487d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4f61ec92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ANDEBU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ANDEBU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34 932 177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28 069 420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29 192 906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328 150 482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332 294 380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932 885 042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