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5e7b42fe49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10963666b4bc1"/>
  </p:sldMasterIdLst>
  <p:sldIdLst>
    <p:sldId xmlns:r="http://schemas.openxmlformats.org/officeDocument/2006/relationships" id="256" r:id="R6ad12d1903ce4c37"/>
    <p:sldId xmlns:r="http://schemas.openxmlformats.org/officeDocument/2006/relationships" id="257" r:id="R96a84d70fb8c482a"/>
    <p:sldId xmlns:r="http://schemas.openxmlformats.org/officeDocument/2006/relationships" id="258" r:id="R1d9d4755d6a54e99"/>
    <p:sldId xmlns:r="http://schemas.openxmlformats.org/officeDocument/2006/relationships" id="259" r:id="Rd92453d47d5f44fc"/>
    <p:sldId xmlns:r="http://schemas.openxmlformats.org/officeDocument/2006/relationships" id="260" r:id="R254738bd4c634e2b"/>
    <p:sldId xmlns:r="http://schemas.openxmlformats.org/officeDocument/2006/relationships" id="261" r:id="R11b6d8a2c64841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10963666b4bc1" /><Relationship Type="http://schemas.openxmlformats.org/officeDocument/2006/relationships/slide" Target="/ppt/slides/slide1.xml" Id="R6ad12d1903ce4c37" /><Relationship Type="http://schemas.openxmlformats.org/officeDocument/2006/relationships/slide" Target="/ppt/slides/slide2.xml" Id="R96a84d70fb8c482a" /><Relationship Type="http://schemas.openxmlformats.org/officeDocument/2006/relationships/slide" Target="/ppt/slides/slide3.xml" Id="R1d9d4755d6a54e99" /><Relationship Type="http://schemas.openxmlformats.org/officeDocument/2006/relationships/slide" Target="/ppt/slides/slide4.xml" Id="Rd92453d47d5f44fc" /><Relationship Type="http://schemas.openxmlformats.org/officeDocument/2006/relationships/slide" Target="/ppt/slides/slide5.xml" Id="R254738bd4c634e2b" /><Relationship Type="http://schemas.openxmlformats.org/officeDocument/2006/relationships/slide" Target="/ppt/slides/slide6.xml" Id="R11b6d8a2c64841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6c4439e5f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1bf9238f14799" /><Relationship Type="http://schemas.openxmlformats.org/officeDocument/2006/relationships/theme" Target="/ppt/slideMasters/theme/theme1.xml" Id="R4bc2f2db8bae4d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31bf9238f147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3e0a3655641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fd4b3aefb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b17f113b6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c824d9ec945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fdd2873a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dcae65170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LARVIK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LARVIK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59 847 118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51 433 753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53 319 243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607 341 441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612 096 341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932 885 077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LARVIK</a:t>
            </a:r>
          </a:p>
        </p:txBody>
      </p:sp>
    </p:spTree>
  </p:cSld>
  <p:clrMapOvr>
    <a:masterClrMapping xmlns:a="http://schemas.openxmlformats.org/drawingml/2006/main"/>
  </p:clrMapOvr>
</p:sld>
</file>