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b39c9ada3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a24eee74c46c8"/>
  </p:sldMasterIdLst>
  <p:sldIdLst>
    <p:sldId xmlns:r="http://schemas.openxmlformats.org/officeDocument/2006/relationships" id="256" r:id="Rb0dc1036e55348ff"/>
    <p:sldId xmlns:r="http://schemas.openxmlformats.org/officeDocument/2006/relationships" id="257" r:id="Ra7b9358790c84226"/>
    <p:sldId xmlns:r="http://schemas.openxmlformats.org/officeDocument/2006/relationships" id="258" r:id="Rb233bfdb704d4ca5"/>
    <p:sldId xmlns:r="http://schemas.openxmlformats.org/officeDocument/2006/relationships" id="259" r:id="Rd6188cbb25e149c8"/>
    <p:sldId xmlns:r="http://schemas.openxmlformats.org/officeDocument/2006/relationships" id="260" r:id="Rdc6d7a20e7994bd4"/>
    <p:sldId xmlns:r="http://schemas.openxmlformats.org/officeDocument/2006/relationships" id="261" r:id="Rc4ad996f063d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a24eee74c46c8" /><Relationship Type="http://schemas.openxmlformats.org/officeDocument/2006/relationships/slide" Target="/ppt/slides/slide1.xml" Id="Rb0dc1036e55348ff" /><Relationship Type="http://schemas.openxmlformats.org/officeDocument/2006/relationships/slide" Target="/ppt/slides/slide2.xml" Id="Ra7b9358790c84226" /><Relationship Type="http://schemas.openxmlformats.org/officeDocument/2006/relationships/slide" Target="/ppt/slides/slide3.xml" Id="Rb233bfdb704d4ca5" /><Relationship Type="http://schemas.openxmlformats.org/officeDocument/2006/relationships/slide" Target="/ppt/slides/slide4.xml" Id="Rd6188cbb25e149c8" /><Relationship Type="http://schemas.openxmlformats.org/officeDocument/2006/relationships/slide" Target="/ppt/slides/slide5.xml" Id="Rdc6d7a20e7994bd4" /><Relationship Type="http://schemas.openxmlformats.org/officeDocument/2006/relationships/slide" Target="/ppt/slides/slide6.xml" Id="Rc4ad996f063d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487738bac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83c1f8024a17" /><Relationship Type="http://schemas.openxmlformats.org/officeDocument/2006/relationships/theme" Target="/ppt/slideMasters/theme/theme1.xml" Id="R5e53dac85ba5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483c1f802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9ac9ffc2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1439925d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e9baf90d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9f41c844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39a3c4d4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c8df0fea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