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ead498fc5d45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d46ac1750a43fe"/>
  </p:sldMasterIdLst>
  <p:sldIdLst>
    <p:sldId xmlns:r="http://schemas.openxmlformats.org/officeDocument/2006/relationships" id="256" r:id="R323ba001656449d6"/>
    <p:sldId xmlns:r="http://schemas.openxmlformats.org/officeDocument/2006/relationships" id="257" r:id="Rbdab8562816f463e"/>
    <p:sldId xmlns:r="http://schemas.openxmlformats.org/officeDocument/2006/relationships" id="258" r:id="R4e75664dacc74a37"/>
    <p:sldId xmlns:r="http://schemas.openxmlformats.org/officeDocument/2006/relationships" id="259" r:id="R89726f3e115c49a3"/>
    <p:sldId xmlns:r="http://schemas.openxmlformats.org/officeDocument/2006/relationships" id="260" r:id="Rc20b77204da84d35"/>
    <p:sldId xmlns:r="http://schemas.openxmlformats.org/officeDocument/2006/relationships" id="261" r:id="R70c5908c253e4a2e"/>
    <p:sldId xmlns:r="http://schemas.openxmlformats.org/officeDocument/2006/relationships" id="262" r:id="R0b0efa63ed4f4d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d46ac1750a43fe" /><Relationship Type="http://schemas.openxmlformats.org/officeDocument/2006/relationships/slide" Target="/ppt/slides/slide1.xml" Id="R323ba001656449d6" /><Relationship Type="http://schemas.openxmlformats.org/officeDocument/2006/relationships/slide" Target="/ppt/slides/slide2.xml" Id="Rbdab8562816f463e" /><Relationship Type="http://schemas.openxmlformats.org/officeDocument/2006/relationships/slide" Target="/ppt/slides/slide3.xml" Id="R4e75664dacc74a37" /><Relationship Type="http://schemas.openxmlformats.org/officeDocument/2006/relationships/slide" Target="/ppt/slides/slide4.xml" Id="R89726f3e115c49a3" /><Relationship Type="http://schemas.openxmlformats.org/officeDocument/2006/relationships/slide" Target="/ppt/slides/slide5.xml" Id="Rc20b77204da84d35" /><Relationship Type="http://schemas.openxmlformats.org/officeDocument/2006/relationships/slide" Target="/ppt/slides/slide6.xml" Id="R70c5908c253e4a2e" /><Relationship Type="http://schemas.openxmlformats.org/officeDocument/2006/relationships/slide" Target="/ppt/slides/slide7.xml" Id="R0b0efa63ed4f4d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6d866e859646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40b8edd0704101" /><Relationship Type="http://schemas.openxmlformats.org/officeDocument/2006/relationships/theme" Target="/ppt/slideMasters/theme/theme1.xml" Id="R1ef4d939cd3842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40b8edd07041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4ff8b632d24e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19c593b59446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64f3c283424b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a45a2351f241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80e84500fb41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3017a6b83140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db0fa358ce4c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E&amp;J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E&amp;J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E&amp;J RÅDGIVNING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E&amp;J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E&amp;J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E&amp;J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7 118 754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2 813 935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2 233 251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267 612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5 556 303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E&amp;J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 REGNSKAP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JØ&amp;PE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E&amp;J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Banehaven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932 943 921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E&amp;J RÅDGIVNING AS</a:t>
            </a:r>
          </a:p>
        </p:txBody>
      </p:sp>
    </p:spTree>
  </p:cSld>
  <p:clrMapOvr>
    <a:masterClrMapping xmlns:a="http://schemas.openxmlformats.org/drawingml/2006/main"/>
  </p:clrMapOvr>
</p:sld>
</file>