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fc725a2ba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75b34b956e4213"/>
  </p:sldMasterIdLst>
  <p:sldIdLst>
    <p:sldId xmlns:r="http://schemas.openxmlformats.org/officeDocument/2006/relationships" id="256" r:id="R5da9bbad361f49d5"/>
    <p:sldId xmlns:r="http://schemas.openxmlformats.org/officeDocument/2006/relationships" id="257" r:id="R091b6d09a6004e85"/>
    <p:sldId xmlns:r="http://schemas.openxmlformats.org/officeDocument/2006/relationships" id="258" r:id="R8216b525691f4e13"/>
    <p:sldId xmlns:r="http://schemas.openxmlformats.org/officeDocument/2006/relationships" id="259" r:id="R4286ee9ffd6e4936"/>
    <p:sldId xmlns:r="http://schemas.openxmlformats.org/officeDocument/2006/relationships" id="260" r:id="Rdfd0bc73f2ef4381"/>
    <p:sldId xmlns:r="http://schemas.openxmlformats.org/officeDocument/2006/relationships" id="261" r:id="R8847a6ff79954caa"/>
    <p:sldId xmlns:r="http://schemas.openxmlformats.org/officeDocument/2006/relationships" id="262" r:id="Rfa9bce9aa711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75b34b956e4213" /><Relationship Type="http://schemas.openxmlformats.org/officeDocument/2006/relationships/slide" Target="/ppt/slides/slide1.xml" Id="R5da9bbad361f49d5" /><Relationship Type="http://schemas.openxmlformats.org/officeDocument/2006/relationships/slide" Target="/ppt/slides/slide2.xml" Id="R091b6d09a6004e85" /><Relationship Type="http://schemas.openxmlformats.org/officeDocument/2006/relationships/slide" Target="/ppt/slides/slide3.xml" Id="R8216b525691f4e13" /><Relationship Type="http://schemas.openxmlformats.org/officeDocument/2006/relationships/slide" Target="/ppt/slides/slide4.xml" Id="R4286ee9ffd6e4936" /><Relationship Type="http://schemas.openxmlformats.org/officeDocument/2006/relationships/slide" Target="/ppt/slides/slide5.xml" Id="Rdfd0bc73f2ef4381" /><Relationship Type="http://schemas.openxmlformats.org/officeDocument/2006/relationships/slide" Target="/ppt/slides/slide6.xml" Id="R8847a6ff79954caa" /><Relationship Type="http://schemas.openxmlformats.org/officeDocument/2006/relationships/slide" Target="/ppt/slides/slide7.xml" Id="Rfa9bce9aa711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8b16b869645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b91a91504ff8" /><Relationship Type="http://schemas.openxmlformats.org/officeDocument/2006/relationships/theme" Target="/ppt/slideMasters/theme/theme1.xml" Id="R733dc5098aed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6b91a9150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83109efa9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94cb21a59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c3c1bb7e7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b2af13c046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1ec1ee9154e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3668c263f4c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92075100849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GRESSETH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2 413 287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5 066 200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GRESSETH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