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d9006770d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d799ef5c947cd"/>
  </p:sldMasterIdLst>
  <p:sldIdLst>
    <p:sldId xmlns:r="http://schemas.openxmlformats.org/officeDocument/2006/relationships" id="256" r:id="Rf5a8220189bb49dc"/>
    <p:sldId xmlns:r="http://schemas.openxmlformats.org/officeDocument/2006/relationships" id="257" r:id="R07df359d930f4b7e"/>
    <p:sldId xmlns:r="http://schemas.openxmlformats.org/officeDocument/2006/relationships" id="258" r:id="R334cf0873eb245fd"/>
    <p:sldId xmlns:r="http://schemas.openxmlformats.org/officeDocument/2006/relationships" id="259" r:id="Red44a27f39ea4cfe"/>
    <p:sldId xmlns:r="http://schemas.openxmlformats.org/officeDocument/2006/relationships" id="260" r:id="R5b1806a9dda540b1"/>
    <p:sldId xmlns:r="http://schemas.openxmlformats.org/officeDocument/2006/relationships" id="261" r:id="R06354d5d668e42c4"/>
    <p:sldId xmlns:r="http://schemas.openxmlformats.org/officeDocument/2006/relationships" id="262" r:id="R73461af1a8e1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d799ef5c947cd" /><Relationship Type="http://schemas.openxmlformats.org/officeDocument/2006/relationships/slide" Target="/ppt/slides/slide1.xml" Id="Rf5a8220189bb49dc" /><Relationship Type="http://schemas.openxmlformats.org/officeDocument/2006/relationships/slide" Target="/ppt/slides/slide2.xml" Id="R07df359d930f4b7e" /><Relationship Type="http://schemas.openxmlformats.org/officeDocument/2006/relationships/slide" Target="/ppt/slides/slide3.xml" Id="R334cf0873eb245fd" /><Relationship Type="http://schemas.openxmlformats.org/officeDocument/2006/relationships/slide" Target="/ppt/slides/slide4.xml" Id="Red44a27f39ea4cfe" /><Relationship Type="http://schemas.openxmlformats.org/officeDocument/2006/relationships/slide" Target="/ppt/slides/slide5.xml" Id="R5b1806a9dda540b1" /><Relationship Type="http://schemas.openxmlformats.org/officeDocument/2006/relationships/slide" Target="/ppt/slides/slide6.xml" Id="R06354d5d668e42c4" /><Relationship Type="http://schemas.openxmlformats.org/officeDocument/2006/relationships/slide" Target="/ppt/slides/slide7.xml" Id="R73461af1a8e1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42399e821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846f9108e404e" /><Relationship Type="http://schemas.openxmlformats.org/officeDocument/2006/relationships/theme" Target="/ppt/slideMasters/theme/theme1.xml" Id="Red575d48ed4c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846f9108e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8bd20a95e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e7e6c6f37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41c3170a1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4e1a04919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42c46f75d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2651ac2e43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42b1496ad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3 021 562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 KRONSTAD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Salongåsen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3073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932 951 207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