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ee172f5e0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be006db874422"/>
  </p:sldMasterIdLst>
  <p:sldIdLst>
    <p:sldId xmlns:r="http://schemas.openxmlformats.org/officeDocument/2006/relationships" id="256" r:id="R97e5d26c3591450e"/>
    <p:sldId xmlns:r="http://schemas.openxmlformats.org/officeDocument/2006/relationships" id="257" r:id="R4aa3b4f337264113"/>
    <p:sldId xmlns:r="http://schemas.openxmlformats.org/officeDocument/2006/relationships" id="258" r:id="Rebb1709767db45ea"/>
    <p:sldId xmlns:r="http://schemas.openxmlformats.org/officeDocument/2006/relationships" id="259" r:id="Rb8b47003d0ed4a51"/>
    <p:sldId xmlns:r="http://schemas.openxmlformats.org/officeDocument/2006/relationships" id="260" r:id="R17c8b43cf1cd4af7"/>
    <p:sldId xmlns:r="http://schemas.openxmlformats.org/officeDocument/2006/relationships" id="261" r:id="R8ac25631545f466a"/>
    <p:sldId xmlns:r="http://schemas.openxmlformats.org/officeDocument/2006/relationships" id="262" r:id="Rfae371602e13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be006db874422" /><Relationship Type="http://schemas.openxmlformats.org/officeDocument/2006/relationships/slide" Target="/ppt/slides/slide1.xml" Id="R97e5d26c3591450e" /><Relationship Type="http://schemas.openxmlformats.org/officeDocument/2006/relationships/slide" Target="/ppt/slides/slide2.xml" Id="R4aa3b4f337264113" /><Relationship Type="http://schemas.openxmlformats.org/officeDocument/2006/relationships/slide" Target="/ppt/slides/slide3.xml" Id="Rebb1709767db45ea" /><Relationship Type="http://schemas.openxmlformats.org/officeDocument/2006/relationships/slide" Target="/ppt/slides/slide4.xml" Id="Rb8b47003d0ed4a51" /><Relationship Type="http://schemas.openxmlformats.org/officeDocument/2006/relationships/slide" Target="/ppt/slides/slide5.xml" Id="R17c8b43cf1cd4af7" /><Relationship Type="http://schemas.openxmlformats.org/officeDocument/2006/relationships/slide" Target="/ppt/slides/slide6.xml" Id="R8ac25631545f466a" /><Relationship Type="http://schemas.openxmlformats.org/officeDocument/2006/relationships/slide" Target="/ppt/slides/slide7.xml" Id="Rfae371602e13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0964a8e9d43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0cc6ddb84725" /><Relationship Type="http://schemas.openxmlformats.org/officeDocument/2006/relationships/theme" Target="/ppt/slideMasters/theme/theme1.xml" Id="R30e8becb6541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30cc6ddb8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8c5ff52e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08404dfaa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26cc37984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ee7b4680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4bee0198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120420932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0611fdd90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KAJKRI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GRESSETH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Gressetgrenda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933 017 486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