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e1eb603aaf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c63cd7202a445e"/>
  </p:sldMasterIdLst>
  <p:sldIdLst>
    <p:sldId xmlns:r="http://schemas.openxmlformats.org/officeDocument/2006/relationships" id="256" r:id="R3c2b85857faa40f9"/>
    <p:sldId xmlns:r="http://schemas.openxmlformats.org/officeDocument/2006/relationships" id="257" r:id="Rf70aee896dfc41f4"/>
    <p:sldId xmlns:r="http://schemas.openxmlformats.org/officeDocument/2006/relationships" id="258" r:id="R45a41cdb84814df5"/>
    <p:sldId xmlns:r="http://schemas.openxmlformats.org/officeDocument/2006/relationships" id="259" r:id="R02ac4c0f5a3d48f6"/>
    <p:sldId xmlns:r="http://schemas.openxmlformats.org/officeDocument/2006/relationships" id="260" r:id="R7f3d383504774c2d"/>
    <p:sldId xmlns:r="http://schemas.openxmlformats.org/officeDocument/2006/relationships" id="261" r:id="Rfd34b88c5a3d438e"/>
    <p:sldId xmlns:r="http://schemas.openxmlformats.org/officeDocument/2006/relationships" id="262" r:id="R147fdc71c19d44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63cd7202a445e" /><Relationship Type="http://schemas.openxmlformats.org/officeDocument/2006/relationships/slide" Target="/ppt/slides/slide1.xml" Id="R3c2b85857faa40f9" /><Relationship Type="http://schemas.openxmlformats.org/officeDocument/2006/relationships/slide" Target="/ppt/slides/slide2.xml" Id="Rf70aee896dfc41f4" /><Relationship Type="http://schemas.openxmlformats.org/officeDocument/2006/relationships/slide" Target="/ppt/slides/slide3.xml" Id="R45a41cdb84814df5" /><Relationship Type="http://schemas.openxmlformats.org/officeDocument/2006/relationships/slide" Target="/ppt/slides/slide4.xml" Id="R02ac4c0f5a3d48f6" /><Relationship Type="http://schemas.openxmlformats.org/officeDocument/2006/relationships/slide" Target="/ppt/slides/slide5.xml" Id="R7f3d383504774c2d" /><Relationship Type="http://schemas.openxmlformats.org/officeDocument/2006/relationships/slide" Target="/ppt/slides/slide6.xml" Id="Rfd34b88c5a3d438e" /><Relationship Type="http://schemas.openxmlformats.org/officeDocument/2006/relationships/slide" Target="/ppt/slides/slide7.xml" Id="R147fdc71c19d44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c06d386b8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82038ad1b4d94" /><Relationship Type="http://schemas.openxmlformats.org/officeDocument/2006/relationships/theme" Target="/ppt/slideMasters/theme/theme1.xml" Id="R42472a8b92b143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782038ad1b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a76c763c84e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9d26c555a45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574405d8e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ed2df5b4e43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df34746314a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e79759ca24b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d91fca6c64c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HAAVIK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190 760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7 476 840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HAAVIK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Halvardshaugen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933 023 303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