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055e0782b64a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ef909ef6044f8e"/>
  </p:sldMasterIdLst>
  <p:sldIdLst>
    <p:sldId xmlns:r="http://schemas.openxmlformats.org/officeDocument/2006/relationships" id="256" r:id="R60f9494482eb482b"/>
    <p:sldId xmlns:r="http://schemas.openxmlformats.org/officeDocument/2006/relationships" id="257" r:id="R724c657c1ee4429a"/>
    <p:sldId xmlns:r="http://schemas.openxmlformats.org/officeDocument/2006/relationships" id="258" r:id="R9dec33e512704524"/>
    <p:sldId xmlns:r="http://schemas.openxmlformats.org/officeDocument/2006/relationships" id="259" r:id="R3e1625d27994496a"/>
    <p:sldId xmlns:r="http://schemas.openxmlformats.org/officeDocument/2006/relationships" id="260" r:id="R24e4fab4943f44a5"/>
    <p:sldId xmlns:r="http://schemas.openxmlformats.org/officeDocument/2006/relationships" id="261" r:id="Re75cb5c0914c4c4d"/>
    <p:sldId xmlns:r="http://schemas.openxmlformats.org/officeDocument/2006/relationships" id="262" r:id="Ra061304c1f7f43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ef909ef6044f8e" /><Relationship Type="http://schemas.openxmlformats.org/officeDocument/2006/relationships/slide" Target="/ppt/slides/slide1.xml" Id="R60f9494482eb482b" /><Relationship Type="http://schemas.openxmlformats.org/officeDocument/2006/relationships/slide" Target="/ppt/slides/slide2.xml" Id="R724c657c1ee4429a" /><Relationship Type="http://schemas.openxmlformats.org/officeDocument/2006/relationships/slide" Target="/ppt/slides/slide3.xml" Id="R9dec33e512704524" /><Relationship Type="http://schemas.openxmlformats.org/officeDocument/2006/relationships/slide" Target="/ppt/slides/slide4.xml" Id="R3e1625d27994496a" /><Relationship Type="http://schemas.openxmlformats.org/officeDocument/2006/relationships/slide" Target="/ppt/slides/slide5.xml" Id="R24e4fab4943f44a5" /><Relationship Type="http://schemas.openxmlformats.org/officeDocument/2006/relationships/slide" Target="/ppt/slides/slide6.xml" Id="Re75cb5c0914c4c4d" /><Relationship Type="http://schemas.openxmlformats.org/officeDocument/2006/relationships/slide" Target="/ppt/slides/slide7.xml" Id="Ra061304c1f7f43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544513ae6749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9e98ce38c64b26" /><Relationship Type="http://schemas.openxmlformats.org/officeDocument/2006/relationships/theme" Target="/ppt/slideMasters/theme/theme1.xml" Id="Rd2d234405bd34c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9e98ce38c64b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967729a3a44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fe5e70eae948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74669479a04a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fb2f10e8d44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010aa09e1e40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7628129a7647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fea42014b44c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TMS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TMS INVEST AS ble etablert [år] og holder til i Sortland.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1 178 568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465 060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39 620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227 199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7 064 322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OLAF STEFFENSEN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Spjutvika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8406 Sortland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933 073 351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TMS INVEST AS</a:t>
            </a:r>
          </a:p>
        </p:txBody>
      </p:sp>
    </p:spTree>
  </p:cSld>
  <p:clrMapOvr>
    <a:masterClrMapping xmlns:a="http://schemas.openxmlformats.org/drawingml/2006/main"/>
  </p:clrMapOvr>
</p:sld>
</file>