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7ddfc014e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e47918ae6425d"/>
  </p:sldMasterIdLst>
  <p:sldIdLst>
    <p:sldId xmlns:r="http://schemas.openxmlformats.org/officeDocument/2006/relationships" id="256" r:id="R0ac0d8405a444a89"/>
    <p:sldId xmlns:r="http://schemas.openxmlformats.org/officeDocument/2006/relationships" id="257" r:id="R2351e1a858d54ee3"/>
    <p:sldId xmlns:r="http://schemas.openxmlformats.org/officeDocument/2006/relationships" id="258" r:id="Ra9a5f194efd04d1c"/>
    <p:sldId xmlns:r="http://schemas.openxmlformats.org/officeDocument/2006/relationships" id="259" r:id="R6dd97fb53c914435"/>
    <p:sldId xmlns:r="http://schemas.openxmlformats.org/officeDocument/2006/relationships" id="260" r:id="Rdc0f46aaf78d44a9"/>
    <p:sldId xmlns:r="http://schemas.openxmlformats.org/officeDocument/2006/relationships" id="261" r:id="R554537cc5de84500"/>
    <p:sldId xmlns:r="http://schemas.openxmlformats.org/officeDocument/2006/relationships" id="262" r:id="R2c5f63c14503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e47918ae6425d" /><Relationship Type="http://schemas.openxmlformats.org/officeDocument/2006/relationships/slide" Target="/ppt/slides/slide1.xml" Id="R0ac0d8405a444a89" /><Relationship Type="http://schemas.openxmlformats.org/officeDocument/2006/relationships/slide" Target="/ppt/slides/slide2.xml" Id="R2351e1a858d54ee3" /><Relationship Type="http://schemas.openxmlformats.org/officeDocument/2006/relationships/slide" Target="/ppt/slides/slide3.xml" Id="Ra9a5f194efd04d1c" /><Relationship Type="http://schemas.openxmlformats.org/officeDocument/2006/relationships/slide" Target="/ppt/slides/slide4.xml" Id="R6dd97fb53c914435" /><Relationship Type="http://schemas.openxmlformats.org/officeDocument/2006/relationships/slide" Target="/ppt/slides/slide5.xml" Id="Rdc0f46aaf78d44a9" /><Relationship Type="http://schemas.openxmlformats.org/officeDocument/2006/relationships/slide" Target="/ppt/slides/slide6.xml" Id="R554537cc5de84500" /><Relationship Type="http://schemas.openxmlformats.org/officeDocument/2006/relationships/slide" Target="/ppt/slides/slide7.xml" Id="R2c5f63c14503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e1efef863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5b41dfbc4a29" /><Relationship Type="http://schemas.openxmlformats.org/officeDocument/2006/relationships/theme" Target="/ppt/slideMasters/theme/theme1.xml" Id="R2eb6cdcb8ac8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55b41dfbc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c55adc6b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383529af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67dab3df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cfe5ed2d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696c6c84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59b29562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1c1497b5f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DOOR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DOOR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12 853 353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19 817 940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20 439 147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HAUGOM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Kolltjernvegen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933 109 127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