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b4aa7a7ae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5eda7d04e491c"/>
  </p:sldMasterIdLst>
  <p:sldIdLst>
    <p:sldId xmlns:r="http://schemas.openxmlformats.org/officeDocument/2006/relationships" id="256" r:id="R07c2e2c983884550"/>
    <p:sldId xmlns:r="http://schemas.openxmlformats.org/officeDocument/2006/relationships" id="257" r:id="R08b18b8477f94091"/>
    <p:sldId xmlns:r="http://schemas.openxmlformats.org/officeDocument/2006/relationships" id="258" r:id="R4aa3798b2fd64237"/>
    <p:sldId xmlns:r="http://schemas.openxmlformats.org/officeDocument/2006/relationships" id="259" r:id="R5eaf8443e64f4077"/>
    <p:sldId xmlns:r="http://schemas.openxmlformats.org/officeDocument/2006/relationships" id="260" r:id="Rcfe75adfb9ae4dd2"/>
    <p:sldId xmlns:r="http://schemas.openxmlformats.org/officeDocument/2006/relationships" id="261" r:id="R14a1cee9a02c4c37"/>
    <p:sldId xmlns:r="http://schemas.openxmlformats.org/officeDocument/2006/relationships" id="262" r:id="R8c8ad3c4461e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5eda7d04e491c" /><Relationship Type="http://schemas.openxmlformats.org/officeDocument/2006/relationships/slide" Target="/ppt/slides/slide1.xml" Id="R07c2e2c983884550" /><Relationship Type="http://schemas.openxmlformats.org/officeDocument/2006/relationships/slide" Target="/ppt/slides/slide2.xml" Id="R08b18b8477f94091" /><Relationship Type="http://schemas.openxmlformats.org/officeDocument/2006/relationships/slide" Target="/ppt/slides/slide3.xml" Id="R4aa3798b2fd64237" /><Relationship Type="http://schemas.openxmlformats.org/officeDocument/2006/relationships/slide" Target="/ppt/slides/slide4.xml" Id="R5eaf8443e64f4077" /><Relationship Type="http://schemas.openxmlformats.org/officeDocument/2006/relationships/slide" Target="/ppt/slides/slide5.xml" Id="Rcfe75adfb9ae4dd2" /><Relationship Type="http://schemas.openxmlformats.org/officeDocument/2006/relationships/slide" Target="/ppt/slides/slide6.xml" Id="R14a1cee9a02c4c37" /><Relationship Type="http://schemas.openxmlformats.org/officeDocument/2006/relationships/slide" Target="/ppt/slides/slide7.xml" Id="R8c8ad3c4461e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e5c3824c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fbe859a94270" /><Relationship Type="http://schemas.openxmlformats.org/officeDocument/2006/relationships/theme" Target="/ppt/slideMasters/theme/theme1.xml" Id="Re916efb5330b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0fbe859a9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752a4fd0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b45d79f18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3122275e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d6aac143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40e2a865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5ccff191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b25e1500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MODIN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Lingelemveien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933 111 520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