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035f079aa345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6f75c33ff24cbe"/>
  </p:sldMasterIdLst>
  <p:sldIdLst>
    <p:sldId xmlns:r="http://schemas.openxmlformats.org/officeDocument/2006/relationships" id="256" r:id="R93de5e954c774a0a"/>
    <p:sldId xmlns:r="http://schemas.openxmlformats.org/officeDocument/2006/relationships" id="257" r:id="R61e92d9dfd5f43b2"/>
    <p:sldId xmlns:r="http://schemas.openxmlformats.org/officeDocument/2006/relationships" id="258" r:id="R2d18677cb3254cfd"/>
    <p:sldId xmlns:r="http://schemas.openxmlformats.org/officeDocument/2006/relationships" id="259" r:id="R7bc8a9556f5b4dfd"/>
    <p:sldId xmlns:r="http://schemas.openxmlformats.org/officeDocument/2006/relationships" id="260" r:id="R9120d481a7814a02"/>
    <p:sldId xmlns:r="http://schemas.openxmlformats.org/officeDocument/2006/relationships" id="261" r:id="R5a258082380148ab"/>
    <p:sldId xmlns:r="http://schemas.openxmlformats.org/officeDocument/2006/relationships" id="262" r:id="R49d15942bb1c4b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6f75c33ff24cbe" /><Relationship Type="http://schemas.openxmlformats.org/officeDocument/2006/relationships/slide" Target="/ppt/slides/slide1.xml" Id="R93de5e954c774a0a" /><Relationship Type="http://schemas.openxmlformats.org/officeDocument/2006/relationships/slide" Target="/ppt/slides/slide2.xml" Id="R61e92d9dfd5f43b2" /><Relationship Type="http://schemas.openxmlformats.org/officeDocument/2006/relationships/slide" Target="/ppt/slides/slide3.xml" Id="R2d18677cb3254cfd" /><Relationship Type="http://schemas.openxmlformats.org/officeDocument/2006/relationships/slide" Target="/ppt/slides/slide4.xml" Id="R7bc8a9556f5b4dfd" /><Relationship Type="http://schemas.openxmlformats.org/officeDocument/2006/relationships/slide" Target="/ppt/slides/slide5.xml" Id="R9120d481a7814a02" /><Relationship Type="http://schemas.openxmlformats.org/officeDocument/2006/relationships/slide" Target="/ppt/slides/slide6.xml" Id="R5a258082380148ab" /><Relationship Type="http://schemas.openxmlformats.org/officeDocument/2006/relationships/slide" Target="/ppt/slides/slide7.xml" Id="R49d15942bb1c4b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bc7a04ae394d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311121db5497e" /><Relationship Type="http://schemas.openxmlformats.org/officeDocument/2006/relationships/theme" Target="/ppt/slideMasters/theme/theme1.xml" Id="R2b632eba3ec247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e311121db549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75951d53d4f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ecebe41f44d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92c5830224b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c51f7b11341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ddd9cdd8d4d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3b1203dce4b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ef0bad6c242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REVISJON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22 821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CMM INVEST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Falkenborgvegen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933 146 766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REVISJON AS</a:t>
            </a:r>
          </a:p>
        </p:txBody>
      </p:sp>
    </p:spTree>
  </p:cSld>
  <p:clrMapOvr>
    <a:masterClrMapping xmlns:a="http://schemas.openxmlformats.org/drawingml/2006/main"/>
  </p:clrMapOvr>
</p:sld>
</file>