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076e675e1a48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7b4ba36a54499f"/>
  </p:sldMasterIdLst>
  <p:sldIdLst>
    <p:sldId xmlns:r="http://schemas.openxmlformats.org/officeDocument/2006/relationships" id="256" r:id="R13e7e16bc3f84372"/>
    <p:sldId xmlns:r="http://schemas.openxmlformats.org/officeDocument/2006/relationships" id="257" r:id="Rf2429f35f46143ee"/>
    <p:sldId xmlns:r="http://schemas.openxmlformats.org/officeDocument/2006/relationships" id="258" r:id="R0eeed18a2e4c4a99"/>
    <p:sldId xmlns:r="http://schemas.openxmlformats.org/officeDocument/2006/relationships" id="259" r:id="R161b1f16caae4afd"/>
    <p:sldId xmlns:r="http://schemas.openxmlformats.org/officeDocument/2006/relationships" id="260" r:id="R1d986d8dfcf04f86"/>
    <p:sldId xmlns:r="http://schemas.openxmlformats.org/officeDocument/2006/relationships" id="261" r:id="R945b7e25d020451c"/>
    <p:sldId xmlns:r="http://schemas.openxmlformats.org/officeDocument/2006/relationships" id="262" r:id="Rbdf15b01f80d44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7b4ba36a54499f" /><Relationship Type="http://schemas.openxmlformats.org/officeDocument/2006/relationships/slide" Target="/ppt/slides/slide1.xml" Id="R13e7e16bc3f84372" /><Relationship Type="http://schemas.openxmlformats.org/officeDocument/2006/relationships/slide" Target="/ppt/slides/slide2.xml" Id="Rf2429f35f46143ee" /><Relationship Type="http://schemas.openxmlformats.org/officeDocument/2006/relationships/slide" Target="/ppt/slides/slide3.xml" Id="R0eeed18a2e4c4a99" /><Relationship Type="http://schemas.openxmlformats.org/officeDocument/2006/relationships/slide" Target="/ppt/slides/slide4.xml" Id="R161b1f16caae4afd" /><Relationship Type="http://schemas.openxmlformats.org/officeDocument/2006/relationships/slide" Target="/ppt/slides/slide5.xml" Id="R1d986d8dfcf04f86" /><Relationship Type="http://schemas.openxmlformats.org/officeDocument/2006/relationships/slide" Target="/ppt/slides/slide6.xml" Id="R945b7e25d020451c" /><Relationship Type="http://schemas.openxmlformats.org/officeDocument/2006/relationships/slide" Target="/ppt/slides/slide7.xml" Id="Rbdf15b01f80d44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aee1b374904a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a2c27b28c74924" /><Relationship Type="http://schemas.openxmlformats.org/officeDocument/2006/relationships/theme" Target="/ppt/slideMasters/theme/theme1.xml" Id="R84d301e771dc45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a2c27b28c749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f0112d7c384e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20fd11706e48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c4749730e842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0d0aea425c4f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c6fd0f03d649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00a1551a594b2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63f607d9a244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JBJ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JBJ INVEST AS ble etablert [år] og holder til i Sarpsborg.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24 204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24 204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JANNE BJØRNSTAD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Dronningens gate 92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1724 Sarpsborg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933 189 287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JBJ INVEST AS</a:t>
            </a:r>
          </a:p>
        </p:txBody>
      </p:sp>
    </p:spTree>
  </p:cSld>
  <p:clrMapOvr>
    <a:masterClrMapping xmlns:a="http://schemas.openxmlformats.org/drawingml/2006/main"/>
  </p:clrMapOvr>
</p:sld>
</file>