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9a388464d46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046560fe5401e"/>
  </p:sldMasterIdLst>
  <p:sldIdLst>
    <p:sldId xmlns:r="http://schemas.openxmlformats.org/officeDocument/2006/relationships" id="256" r:id="R58b7f5b7213047c5"/>
    <p:sldId xmlns:r="http://schemas.openxmlformats.org/officeDocument/2006/relationships" id="257" r:id="Rdec3d612279f422f"/>
    <p:sldId xmlns:r="http://schemas.openxmlformats.org/officeDocument/2006/relationships" id="258" r:id="R8821760978294654"/>
    <p:sldId xmlns:r="http://schemas.openxmlformats.org/officeDocument/2006/relationships" id="259" r:id="R2228ff4b11054af1"/>
    <p:sldId xmlns:r="http://schemas.openxmlformats.org/officeDocument/2006/relationships" id="260" r:id="R8fa269f890b24bd0"/>
    <p:sldId xmlns:r="http://schemas.openxmlformats.org/officeDocument/2006/relationships" id="261" r:id="Ra75cd74413da454b"/>
    <p:sldId xmlns:r="http://schemas.openxmlformats.org/officeDocument/2006/relationships" id="262" r:id="Rff6c6f915f09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046560fe5401e" /><Relationship Type="http://schemas.openxmlformats.org/officeDocument/2006/relationships/slide" Target="/ppt/slides/slide1.xml" Id="R58b7f5b7213047c5" /><Relationship Type="http://schemas.openxmlformats.org/officeDocument/2006/relationships/slide" Target="/ppt/slides/slide2.xml" Id="Rdec3d612279f422f" /><Relationship Type="http://schemas.openxmlformats.org/officeDocument/2006/relationships/slide" Target="/ppt/slides/slide3.xml" Id="R8821760978294654" /><Relationship Type="http://schemas.openxmlformats.org/officeDocument/2006/relationships/slide" Target="/ppt/slides/slide4.xml" Id="R2228ff4b11054af1" /><Relationship Type="http://schemas.openxmlformats.org/officeDocument/2006/relationships/slide" Target="/ppt/slides/slide5.xml" Id="R8fa269f890b24bd0" /><Relationship Type="http://schemas.openxmlformats.org/officeDocument/2006/relationships/slide" Target="/ppt/slides/slide6.xml" Id="Ra75cd74413da454b" /><Relationship Type="http://schemas.openxmlformats.org/officeDocument/2006/relationships/slide" Target="/ppt/slides/slide7.xml" Id="Rff6c6f915f09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9ffb574a643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bd895b2b4427f" /><Relationship Type="http://schemas.openxmlformats.org/officeDocument/2006/relationships/theme" Target="/ppt/slideMasters/theme/theme1.xml" Id="R6b3b07344ca6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bd895b2b4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9adbb41e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243d6560c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91be9781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3dbbff32e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16ccd4c3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c53c52668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3c5e7f15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JOMET AS ble etablert [år] og holder til i Øksendal.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2 403 161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JONNY TOVEN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Jonny Toven, Brekklykkjo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6610 Øksendal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933 189 414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JOMET AS</a:t>
            </a:r>
          </a:p>
        </p:txBody>
      </p:sp>
    </p:spTree>
  </p:cSld>
  <p:clrMapOvr>
    <a:masterClrMapping xmlns:a="http://schemas.openxmlformats.org/drawingml/2006/main"/>
  </p:clrMapOvr>
</p:sld>
</file>