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66ffcb665946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fe99532484beb"/>
  </p:sldMasterIdLst>
  <p:sldIdLst>
    <p:sldId xmlns:r="http://schemas.openxmlformats.org/officeDocument/2006/relationships" id="256" r:id="R806f0abf7bd24203"/>
    <p:sldId xmlns:r="http://schemas.openxmlformats.org/officeDocument/2006/relationships" id="257" r:id="Rca83e6bd27934d09"/>
    <p:sldId xmlns:r="http://schemas.openxmlformats.org/officeDocument/2006/relationships" id="258" r:id="Re473ef818d834e01"/>
    <p:sldId xmlns:r="http://schemas.openxmlformats.org/officeDocument/2006/relationships" id="259" r:id="R486cb7ed7f9f4098"/>
    <p:sldId xmlns:r="http://schemas.openxmlformats.org/officeDocument/2006/relationships" id="260" r:id="R1cede3e34d20478c"/>
    <p:sldId xmlns:r="http://schemas.openxmlformats.org/officeDocument/2006/relationships" id="261" r:id="Ra27b1c9899094b56"/>
    <p:sldId xmlns:r="http://schemas.openxmlformats.org/officeDocument/2006/relationships" id="262" r:id="Rbb1d129680514c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fe99532484beb" /><Relationship Type="http://schemas.openxmlformats.org/officeDocument/2006/relationships/slide" Target="/ppt/slides/slide1.xml" Id="R806f0abf7bd24203" /><Relationship Type="http://schemas.openxmlformats.org/officeDocument/2006/relationships/slide" Target="/ppt/slides/slide2.xml" Id="Rca83e6bd27934d09" /><Relationship Type="http://schemas.openxmlformats.org/officeDocument/2006/relationships/slide" Target="/ppt/slides/slide3.xml" Id="Re473ef818d834e01" /><Relationship Type="http://schemas.openxmlformats.org/officeDocument/2006/relationships/slide" Target="/ppt/slides/slide4.xml" Id="R486cb7ed7f9f4098" /><Relationship Type="http://schemas.openxmlformats.org/officeDocument/2006/relationships/slide" Target="/ppt/slides/slide5.xml" Id="R1cede3e34d20478c" /><Relationship Type="http://schemas.openxmlformats.org/officeDocument/2006/relationships/slide" Target="/ppt/slides/slide6.xml" Id="Ra27b1c9899094b56" /><Relationship Type="http://schemas.openxmlformats.org/officeDocument/2006/relationships/slide" Target="/ppt/slides/slide7.xml" Id="Rbb1d129680514c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f931aa19243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084c93ed6488b" /><Relationship Type="http://schemas.openxmlformats.org/officeDocument/2006/relationships/theme" Target="/ppt/slideMasters/theme/theme1.xml" Id="Rea0602fb579d46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1084c93ed648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67a1df5244b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6713cc85b4e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1c02c06c843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358029d0e43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80d1b9b234c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1877d09124c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3351cffe740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MERITUM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MERITUM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−2 089 233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23 831 429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200 750 762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255 551 641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INVEST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KERSBERGEN INVEST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KERSBERGEN INVEST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KERSBERGEN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KERSBERGEN INVEST AS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933 203 026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