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a863400d774b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440e491b054d4f"/>
  </p:sldMasterIdLst>
  <p:sldIdLst>
    <p:sldId xmlns:r="http://schemas.openxmlformats.org/officeDocument/2006/relationships" id="256" r:id="Rb4603c36ebff46b0"/>
    <p:sldId xmlns:r="http://schemas.openxmlformats.org/officeDocument/2006/relationships" id="257" r:id="R4b469118b25b4d90"/>
    <p:sldId xmlns:r="http://schemas.openxmlformats.org/officeDocument/2006/relationships" id="258" r:id="Rbaa17140430747f9"/>
    <p:sldId xmlns:r="http://schemas.openxmlformats.org/officeDocument/2006/relationships" id="259" r:id="Rd589fe3561d74463"/>
    <p:sldId xmlns:r="http://schemas.openxmlformats.org/officeDocument/2006/relationships" id="260" r:id="Re92dd4c6bf0c46df"/>
    <p:sldId xmlns:r="http://schemas.openxmlformats.org/officeDocument/2006/relationships" id="261" r:id="R9924eda9322c41b6"/>
    <p:sldId xmlns:r="http://schemas.openxmlformats.org/officeDocument/2006/relationships" id="262" r:id="R8db8fdd55c0146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40e491b054d4f" /><Relationship Type="http://schemas.openxmlformats.org/officeDocument/2006/relationships/slide" Target="/ppt/slides/slide1.xml" Id="Rb4603c36ebff46b0" /><Relationship Type="http://schemas.openxmlformats.org/officeDocument/2006/relationships/slide" Target="/ppt/slides/slide2.xml" Id="R4b469118b25b4d90" /><Relationship Type="http://schemas.openxmlformats.org/officeDocument/2006/relationships/slide" Target="/ppt/slides/slide3.xml" Id="Rbaa17140430747f9" /><Relationship Type="http://schemas.openxmlformats.org/officeDocument/2006/relationships/slide" Target="/ppt/slides/slide4.xml" Id="Rd589fe3561d74463" /><Relationship Type="http://schemas.openxmlformats.org/officeDocument/2006/relationships/slide" Target="/ppt/slides/slide5.xml" Id="Re92dd4c6bf0c46df" /><Relationship Type="http://schemas.openxmlformats.org/officeDocument/2006/relationships/slide" Target="/ppt/slides/slide6.xml" Id="R9924eda9322c41b6" /><Relationship Type="http://schemas.openxmlformats.org/officeDocument/2006/relationships/slide" Target="/ppt/slides/slide7.xml" Id="R8db8fdd55c0146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b50eeeb1e4c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1ee9f73364131" /><Relationship Type="http://schemas.openxmlformats.org/officeDocument/2006/relationships/theme" Target="/ppt/slideMasters/theme/theme1.xml" Id="Rd2a91ed9b66d4d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01ee9f733641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f3e2b73744d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333eb1d4d4e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bb76d397341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007fd5eae4e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85932729047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4ba938d8948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e0300162743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ANDERO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1 502 673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OMHOLT-JENSEN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Amundsens gate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933 216 063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ANDERO HOLDING AS</a:t>
            </a:r>
          </a:p>
        </p:txBody>
      </p:sp>
    </p:spTree>
  </p:cSld>
  <p:clrMapOvr>
    <a:masterClrMapping xmlns:a="http://schemas.openxmlformats.org/drawingml/2006/main"/>
  </p:clrMapOvr>
</p:sld>
</file>