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6950907a0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2f1ccf697477d"/>
  </p:sldMasterIdLst>
  <p:sldIdLst>
    <p:sldId xmlns:r="http://schemas.openxmlformats.org/officeDocument/2006/relationships" id="256" r:id="Rbc810e6c9f80417f"/>
    <p:sldId xmlns:r="http://schemas.openxmlformats.org/officeDocument/2006/relationships" id="257" r:id="Rd2b9a0b543274988"/>
    <p:sldId xmlns:r="http://schemas.openxmlformats.org/officeDocument/2006/relationships" id="258" r:id="R505e9787950c4a35"/>
    <p:sldId xmlns:r="http://schemas.openxmlformats.org/officeDocument/2006/relationships" id="259" r:id="Re31345c0af5f42d1"/>
    <p:sldId xmlns:r="http://schemas.openxmlformats.org/officeDocument/2006/relationships" id="260" r:id="R1d0ba977d1df441f"/>
    <p:sldId xmlns:r="http://schemas.openxmlformats.org/officeDocument/2006/relationships" id="261" r:id="Rf5847b56e193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2f1ccf697477d" /><Relationship Type="http://schemas.openxmlformats.org/officeDocument/2006/relationships/slide" Target="/ppt/slides/slide1.xml" Id="Rbc810e6c9f80417f" /><Relationship Type="http://schemas.openxmlformats.org/officeDocument/2006/relationships/slide" Target="/ppt/slides/slide2.xml" Id="Rd2b9a0b543274988" /><Relationship Type="http://schemas.openxmlformats.org/officeDocument/2006/relationships/slide" Target="/ppt/slides/slide3.xml" Id="R505e9787950c4a35" /><Relationship Type="http://schemas.openxmlformats.org/officeDocument/2006/relationships/slide" Target="/ppt/slides/slide4.xml" Id="Re31345c0af5f42d1" /><Relationship Type="http://schemas.openxmlformats.org/officeDocument/2006/relationships/slide" Target="/ppt/slides/slide5.xml" Id="R1d0ba977d1df441f" /><Relationship Type="http://schemas.openxmlformats.org/officeDocument/2006/relationships/slide" Target="/ppt/slides/slide6.xml" Id="Rf5847b56e193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d37de1fb4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24e25f7445c6" /><Relationship Type="http://schemas.openxmlformats.org/officeDocument/2006/relationships/theme" Target="/ppt/slideMasters/theme/theme1.xml" Id="R9a3ce6bad818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424e25f74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70ae17e0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5742b3e2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19d56f903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06f6dbaa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3d608843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a5e8af33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