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560a3a49db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fa4e3aaa934bdf"/>
  </p:sldMasterIdLst>
  <p:sldIdLst>
    <p:sldId xmlns:r="http://schemas.openxmlformats.org/officeDocument/2006/relationships" id="256" r:id="R4d6504a695b44ce4"/>
    <p:sldId xmlns:r="http://schemas.openxmlformats.org/officeDocument/2006/relationships" id="257" r:id="Rbea698fc7b5441b0"/>
    <p:sldId xmlns:r="http://schemas.openxmlformats.org/officeDocument/2006/relationships" id="258" r:id="R99ccd13eab594c12"/>
    <p:sldId xmlns:r="http://schemas.openxmlformats.org/officeDocument/2006/relationships" id="259" r:id="Rbe2b54e99e2040fe"/>
    <p:sldId xmlns:r="http://schemas.openxmlformats.org/officeDocument/2006/relationships" id="260" r:id="Rf08b9bf0fe1e4ffe"/>
    <p:sldId xmlns:r="http://schemas.openxmlformats.org/officeDocument/2006/relationships" id="261" r:id="R10c1c990ddd3473e"/>
    <p:sldId xmlns:r="http://schemas.openxmlformats.org/officeDocument/2006/relationships" id="262" r:id="R1b5f6900007c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a4e3aaa934bdf" /><Relationship Type="http://schemas.openxmlformats.org/officeDocument/2006/relationships/slide" Target="/ppt/slides/slide1.xml" Id="R4d6504a695b44ce4" /><Relationship Type="http://schemas.openxmlformats.org/officeDocument/2006/relationships/slide" Target="/ppt/slides/slide2.xml" Id="Rbea698fc7b5441b0" /><Relationship Type="http://schemas.openxmlformats.org/officeDocument/2006/relationships/slide" Target="/ppt/slides/slide3.xml" Id="R99ccd13eab594c12" /><Relationship Type="http://schemas.openxmlformats.org/officeDocument/2006/relationships/slide" Target="/ppt/slides/slide4.xml" Id="Rbe2b54e99e2040fe" /><Relationship Type="http://schemas.openxmlformats.org/officeDocument/2006/relationships/slide" Target="/ppt/slides/slide5.xml" Id="Rf08b9bf0fe1e4ffe" /><Relationship Type="http://schemas.openxmlformats.org/officeDocument/2006/relationships/slide" Target="/ppt/slides/slide6.xml" Id="R10c1c990ddd3473e" /><Relationship Type="http://schemas.openxmlformats.org/officeDocument/2006/relationships/slide" Target="/ppt/slides/slide7.xml" Id="R1b5f6900007c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48893701c42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a1f9503e54ecc" /><Relationship Type="http://schemas.openxmlformats.org/officeDocument/2006/relationships/theme" Target="/ppt/slideMasters/theme/theme1.xml" Id="R36ca763f73a440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a1f9503e5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cc8a414e2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68280f0764f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f6cfcea06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90354ae31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aab24bc38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f1bc071294c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74e2c244649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GRØNVOLD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GRØNVOLD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1 703 383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7 271 563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85 136 733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85 358 695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GRØNVOLD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Lillehaugvegen 162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933 243 990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