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b7982b510046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7f463ad1364d70"/>
  </p:sldMasterIdLst>
  <p:sldIdLst>
    <p:sldId xmlns:r="http://schemas.openxmlformats.org/officeDocument/2006/relationships" id="256" r:id="Ra2d41f3ca4e44a60"/>
    <p:sldId xmlns:r="http://schemas.openxmlformats.org/officeDocument/2006/relationships" id="257" r:id="Ra92eefc4d6214ea2"/>
    <p:sldId xmlns:r="http://schemas.openxmlformats.org/officeDocument/2006/relationships" id="258" r:id="Rbf3888dbb85649e5"/>
    <p:sldId xmlns:r="http://schemas.openxmlformats.org/officeDocument/2006/relationships" id="259" r:id="R2eb2ae8d66654bc1"/>
    <p:sldId xmlns:r="http://schemas.openxmlformats.org/officeDocument/2006/relationships" id="260" r:id="Rc171d91c93da4377"/>
    <p:sldId xmlns:r="http://schemas.openxmlformats.org/officeDocument/2006/relationships" id="261" r:id="R5eb1a9fc002645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7f463ad1364d70" /><Relationship Type="http://schemas.openxmlformats.org/officeDocument/2006/relationships/slide" Target="/ppt/slides/slide1.xml" Id="Ra2d41f3ca4e44a60" /><Relationship Type="http://schemas.openxmlformats.org/officeDocument/2006/relationships/slide" Target="/ppt/slides/slide2.xml" Id="Ra92eefc4d6214ea2" /><Relationship Type="http://schemas.openxmlformats.org/officeDocument/2006/relationships/slide" Target="/ppt/slides/slide3.xml" Id="Rbf3888dbb85649e5" /><Relationship Type="http://schemas.openxmlformats.org/officeDocument/2006/relationships/slide" Target="/ppt/slides/slide4.xml" Id="R2eb2ae8d66654bc1" /><Relationship Type="http://schemas.openxmlformats.org/officeDocument/2006/relationships/slide" Target="/ppt/slides/slide5.xml" Id="Rc171d91c93da4377" /><Relationship Type="http://schemas.openxmlformats.org/officeDocument/2006/relationships/slide" Target="/ppt/slides/slide6.xml" Id="R5eb1a9fc002645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a0afc7db464a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7b6d4c5b348c6" /><Relationship Type="http://schemas.openxmlformats.org/officeDocument/2006/relationships/theme" Target="/ppt/slideMasters/theme/theme1.xml" Id="R6c5080b2643247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d7b6d4c5b348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0d03041874b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1b60dd49d4e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517df2ec644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5ce1c050a47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debe819a549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8e566f7fd42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HAUGERUD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Merdevegen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3676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933 249 913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REGNSKAPSKONTOR AS</a:t>
            </a:r>
          </a:p>
        </p:txBody>
      </p:sp>
    </p:spTree>
  </p:cSld>
  <p:clrMapOvr>
    <a:masterClrMapping xmlns:a="http://schemas.openxmlformats.org/drawingml/2006/main"/>
  </p:clrMapOvr>
</p:sld>
</file>