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ff3de3b05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778d0e99e4a2f"/>
  </p:sldMasterIdLst>
  <p:sldIdLst>
    <p:sldId xmlns:r="http://schemas.openxmlformats.org/officeDocument/2006/relationships" id="256" r:id="R897af02eb0c04cfd"/>
    <p:sldId xmlns:r="http://schemas.openxmlformats.org/officeDocument/2006/relationships" id="257" r:id="R67b7caad518f4bce"/>
    <p:sldId xmlns:r="http://schemas.openxmlformats.org/officeDocument/2006/relationships" id="258" r:id="R86ed4a3708a44e82"/>
    <p:sldId xmlns:r="http://schemas.openxmlformats.org/officeDocument/2006/relationships" id="259" r:id="R2a87c57b35bc4d6a"/>
    <p:sldId xmlns:r="http://schemas.openxmlformats.org/officeDocument/2006/relationships" id="260" r:id="Re8a6af51172e4f48"/>
    <p:sldId xmlns:r="http://schemas.openxmlformats.org/officeDocument/2006/relationships" id="261" r:id="Rd47fbdb7f2da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778d0e99e4a2f" /><Relationship Type="http://schemas.openxmlformats.org/officeDocument/2006/relationships/slide" Target="/ppt/slides/slide1.xml" Id="R897af02eb0c04cfd" /><Relationship Type="http://schemas.openxmlformats.org/officeDocument/2006/relationships/slide" Target="/ppt/slides/slide2.xml" Id="R67b7caad518f4bce" /><Relationship Type="http://schemas.openxmlformats.org/officeDocument/2006/relationships/slide" Target="/ppt/slides/slide3.xml" Id="R86ed4a3708a44e82" /><Relationship Type="http://schemas.openxmlformats.org/officeDocument/2006/relationships/slide" Target="/ppt/slides/slide4.xml" Id="R2a87c57b35bc4d6a" /><Relationship Type="http://schemas.openxmlformats.org/officeDocument/2006/relationships/slide" Target="/ppt/slides/slide5.xml" Id="Re8a6af51172e4f48" /><Relationship Type="http://schemas.openxmlformats.org/officeDocument/2006/relationships/slide" Target="/ppt/slides/slide6.xml" Id="Rd47fbdb7f2da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28778d563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97e9721f4eed" /><Relationship Type="http://schemas.openxmlformats.org/officeDocument/2006/relationships/theme" Target="/ppt/slideMasters/theme/theme1.xml" Id="R42a8e8a5dffa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d97e9721f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481b6901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213d0aaa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0602d8ce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6e1283c8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59452698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e178b5acf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