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ab4a6d187d49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aa704d8b414185"/>
  </p:sldMasterIdLst>
  <p:sldIdLst>
    <p:sldId xmlns:r="http://schemas.openxmlformats.org/officeDocument/2006/relationships" id="256" r:id="Rcaa9c1d4dba14e99"/>
    <p:sldId xmlns:r="http://schemas.openxmlformats.org/officeDocument/2006/relationships" id="257" r:id="R6199328ec6864e41"/>
    <p:sldId xmlns:r="http://schemas.openxmlformats.org/officeDocument/2006/relationships" id="258" r:id="R497b2b5937894af8"/>
    <p:sldId xmlns:r="http://schemas.openxmlformats.org/officeDocument/2006/relationships" id="259" r:id="Re4c8ff95a20741cf"/>
    <p:sldId xmlns:r="http://schemas.openxmlformats.org/officeDocument/2006/relationships" id="260" r:id="R661ab3e6ae0e4e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a704d8b414185" /><Relationship Type="http://schemas.openxmlformats.org/officeDocument/2006/relationships/slide" Target="/ppt/slides/slide1.xml" Id="Rcaa9c1d4dba14e99" /><Relationship Type="http://schemas.openxmlformats.org/officeDocument/2006/relationships/slide" Target="/ppt/slides/slide2.xml" Id="R6199328ec6864e41" /><Relationship Type="http://schemas.openxmlformats.org/officeDocument/2006/relationships/slide" Target="/ppt/slides/slide3.xml" Id="R497b2b5937894af8" /><Relationship Type="http://schemas.openxmlformats.org/officeDocument/2006/relationships/slide" Target="/ppt/slides/slide4.xml" Id="Re4c8ff95a20741cf" /><Relationship Type="http://schemas.openxmlformats.org/officeDocument/2006/relationships/slide" Target="/ppt/slides/slide5.xml" Id="R661ab3e6ae0e4e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4012d26f149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aae6b9bd24e47" /><Relationship Type="http://schemas.openxmlformats.org/officeDocument/2006/relationships/theme" Target="/ppt/slideMasters/theme/theme1.xml" Id="Ra700a0d9cf6445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6aae6b9bd24e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48e12847548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6aa3a5e9341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8204a0ca543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dc0fbb66641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0b4d1f42341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DYREVENELAG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DYREVENELAG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Sauabakkane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tysnesdyrevenelag@gmail.com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933 259 552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DYREVENELAG</a:t>
            </a:r>
          </a:p>
        </p:txBody>
      </p:sp>
    </p:spTree>
  </p:cSld>
  <p:clrMapOvr>
    <a:masterClrMapping xmlns:a="http://schemas.openxmlformats.org/drawingml/2006/main"/>
  </p:clrMapOvr>
</p:sld>
</file>