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c9bcfa326e42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fa76a45a5a4133"/>
  </p:sldMasterIdLst>
  <p:sldIdLst>
    <p:sldId xmlns:r="http://schemas.openxmlformats.org/officeDocument/2006/relationships" id="256" r:id="Rb567e71479ea462a"/>
    <p:sldId xmlns:r="http://schemas.openxmlformats.org/officeDocument/2006/relationships" id="257" r:id="Rd115b02604304fa8"/>
    <p:sldId xmlns:r="http://schemas.openxmlformats.org/officeDocument/2006/relationships" id="258" r:id="R637fb5a4efa44519"/>
    <p:sldId xmlns:r="http://schemas.openxmlformats.org/officeDocument/2006/relationships" id="259" r:id="R1444c9a343e7485f"/>
    <p:sldId xmlns:r="http://schemas.openxmlformats.org/officeDocument/2006/relationships" id="260" r:id="R70fb053a03c0409f"/>
    <p:sldId xmlns:r="http://schemas.openxmlformats.org/officeDocument/2006/relationships" id="261" r:id="Ra837de09d77c4349"/>
    <p:sldId xmlns:r="http://schemas.openxmlformats.org/officeDocument/2006/relationships" id="262" r:id="Rb1aea7b987ff40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a76a45a5a4133" /><Relationship Type="http://schemas.openxmlformats.org/officeDocument/2006/relationships/slide" Target="/ppt/slides/slide1.xml" Id="Rb567e71479ea462a" /><Relationship Type="http://schemas.openxmlformats.org/officeDocument/2006/relationships/slide" Target="/ppt/slides/slide2.xml" Id="Rd115b02604304fa8" /><Relationship Type="http://schemas.openxmlformats.org/officeDocument/2006/relationships/slide" Target="/ppt/slides/slide3.xml" Id="R637fb5a4efa44519" /><Relationship Type="http://schemas.openxmlformats.org/officeDocument/2006/relationships/slide" Target="/ppt/slides/slide4.xml" Id="R1444c9a343e7485f" /><Relationship Type="http://schemas.openxmlformats.org/officeDocument/2006/relationships/slide" Target="/ppt/slides/slide5.xml" Id="R70fb053a03c0409f" /><Relationship Type="http://schemas.openxmlformats.org/officeDocument/2006/relationships/slide" Target="/ppt/slides/slide6.xml" Id="Ra837de09d77c4349" /><Relationship Type="http://schemas.openxmlformats.org/officeDocument/2006/relationships/slide" Target="/ppt/slides/slide7.xml" Id="Rb1aea7b987ff40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d71bd58cd4f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b947cc96948e8" /><Relationship Type="http://schemas.openxmlformats.org/officeDocument/2006/relationships/theme" Target="/ppt/slideMasters/theme/theme1.xml" Id="R45b7f3ba803d46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bb947cc96948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f89d9758c4a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78f758a5a4d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997ccfbb34c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e12df1e244d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a40eb6d4241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bff6ffef140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2ca0744ea43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PECULIUM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PECULIUM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PECULIUM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PECULIUM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PECULIUM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PECULIUM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−1 314 788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586 020 545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655 462 225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PECULIUM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FREDRIK WERRING NESLEIN  –  64,9 %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FREDRIK NESLEIN  –  35,1 %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PECULIUM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92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933 266 990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PECULIUM HOLDING AS</a:t>
            </a:r>
          </a:p>
        </p:txBody>
      </p:sp>
    </p:spTree>
  </p:cSld>
  <p:clrMapOvr>
    <a:masterClrMapping xmlns:a="http://schemas.openxmlformats.org/drawingml/2006/main"/>
  </p:clrMapOvr>
</p:sld>
</file>