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2acccfbcd747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2116f844194a25"/>
  </p:sldMasterIdLst>
  <p:sldIdLst>
    <p:sldId xmlns:r="http://schemas.openxmlformats.org/officeDocument/2006/relationships" id="256" r:id="Rba595f59ed78434e"/>
    <p:sldId xmlns:r="http://schemas.openxmlformats.org/officeDocument/2006/relationships" id="257" r:id="R32c01869fb824280"/>
    <p:sldId xmlns:r="http://schemas.openxmlformats.org/officeDocument/2006/relationships" id="258" r:id="Rd7a358c1045d493f"/>
    <p:sldId xmlns:r="http://schemas.openxmlformats.org/officeDocument/2006/relationships" id="259" r:id="Rba5b542a31cf40f1"/>
    <p:sldId xmlns:r="http://schemas.openxmlformats.org/officeDocument/2006/relationships" id="260" r:id="Rea300d03a98645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2116f844194a25" /><Relationship Type="http://schemas.openxmlformats.org/officeDocument/2006/relationships/slide" Target="/ppt/slides/slide1.xml" Id="Rba595f59ed78434e" /><Relationship Type="http://schemas.openxmlformats.org/officeDocument/2006/relationships/slide" Target="/ppt/slides/slide2.xml" Id="R32c01869fb824280" /><Relationship Type="http://schemas.openxmlformats.org/officeDocument/2006/relationships/slide" Target="/ppt/slides/slide3.xml" Id="Rd7a358c1045d493f" /><Relationship Type="http://schemas.openxmlformats.org/officeDocument/2006/relationships/slide" Target="/ppt/slides/slide4.xml" Id="Rba5b542a31cf40f1" /><Relationship Type="http://schemas.openxmlformats.org/officeDocument/2006/relationships/slide" Target="/ppt/slides/slide5.xml" Id="Rea300d03a98645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c42fc4d0054c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ebf498e9347bd" /><Relationship Type="http://schemas.openxmlformats.org/officeDocument/2006/relationships/theme" Target="/ppt/slideMasters/theme/theme1.xml" Id="Rc559dc11ea2a4a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1ebf498e9347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8f1855ff843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27a07526747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dbd591f0a4b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02aea6cbc42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df37ba83f46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DRANGEDAL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DRANGEDAL KOMMUNE ble etablert [år] og holder til i Drangedal.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Gudbrandsveien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3750 Drangedal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99 70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postmottak@drangedal.kommune.no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www.drangedal.kommune.no/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933 277 461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KOMMUNE</a:t>
            </a:r>
          </a:p>
        </p:txBody>
      </p:sp>
    </p:spTree>
  </p:cSld>
  <p:clrMapOvr>
    <a:masterClrMapping xmlns:a="http://schemas.openxmlformats.org/drawingml/2006/main"/>
  </p:clrMapOvr>
</p:sld>
</file>